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88" r:id="rId1"/>
  </p:sld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69" r:id="rId29"/>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0EC484-5F11-4C5B-9748-0AD45FF9F4B9}" v="349" dt="2026-01-22T19:48:04.57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o Rodriguez Montero" userId="d67666ee-1921-4c11-aa7f-c9ce0be0e777" providerId="ADAL" clId="{CCFFF16C-DD81-4D47-84F3-179E15A1D2C2}"/>
    <pc:docChg chg="undo custSel addSld delSld modSld sldOrd addMainMaster delMainMaster">
      <pc:chgData name="Antonio Rodriguez Montero" userId="d67666ee-1921-4c11-aa7f-c9ce0be0e777" providerId="ADAL" clId="{CCFFF16C-DD81-4D47-84F3-179E15A1D2C2}" dt="2026-01-22T19:48:12.808" v="4317" actId="1076"/>
      <pc:docMkLst>
        <pc:docMk/>
      </pc:docMkLst>
      <pc:sldChg chg="addSp delSp modSp new mod setBg delAnim modAnim">
        <pc:chgData name="Antonio Rodriguez Montero" userId="d67666ee-1921-4c11-aa7f-c9ce0be0e777" providerId="ADAL" clId="{CCFFF16C-DD81-4D47-84F3-179E15A1D2C2}" dt="2026-01-16T20:13:41.550" v="3190" actId="1076"/>
        <pc:sldMkLst>
          <pc:docMk/>
          <pc:sldMk cId="3129254819" sldId="256"/>
        </pc:sldMkLst>
        <pc:spChg chg="mod">
          <ac:chgData name="Antonio Rodriguez Montero" userId="d67666ee-1921-4c11-aa7f-c9ce0be0e777" providerId="ADAL" clId="{CCFFF16C-DD81-4D47-84F3-179E15A1D2C2}" dt="2026-01-16T19:59:10.213" v="3169" actId="14100"/>
          <ac:spMkLst>
            <pc:docMk/>
            <pc:sldMk cId="3129254819" sldId="256"/>
            <ac:spMk id="2" creationId="{E8A5D355-97BC-6152-ADBB-CF280425242D}"/>
          </ac:spMkLst>
        </pc:spChg>
        <pc:spChg chg="mod">
          <ac:chgData name="Antonio Rodriguez Montero" userId="d67666ee-1921-4c11-aa7f-c9ce0be0e777" providerId="ADAL" clId="{CCFFF16C-DD81-4D47-84F3-179E15A1D2C2}" dt="2026-01-16T19:59:16.616" v="3171" actId="14100"/>
          <ac:spMkLst>
            <pc:docMk/>
            <pc:sldMk cId="3129254819" sldId="256"/>
            <ac:spMk id="3" creationId="{FFB8BEAD-52AA-CA09-455E-2F9E44D1F5AE}"/>
          </ac:spMkLst>
        </pc:spChg>
        <pc:spChg chg="add mod">
          <ac:chgData name="Antonio Rodriguez Montero" userId="d67666ee-1921-4c11-aa7f-c9ce0be0e777" providerId="ADAL" clId="{CCFFF16C-DD81-4D47-84F3-179E15A1D2C2}" dt="2026-01-14T15:06:02.011" v="342" actId="14100"/>
          <ac:spMkLst>
            <pc:docMk/>
            <pc:sldMk cId="3129254819" sldId="256"/>
            <ac:spMk id="14" creationId="{A8F39B2E-F9AB-2EE5-4780-387AB312082C}"/>
          </ac:spMkLst>
        </pc:spChg>
        <pc:picChg chg="add mod">
          <ac:chgData name="Antonio Rodriguez Montero" userId="d67666ee-1921-4c11-aa7f-c9ce0be0e777" providerId="ADAL" clId="{CCFFF16C-DD81-4D47-84F3-179E15A1D2C2}" dt="2026-01-16T19:59:19.777" v="3172" actId="1076"/>
          <ac:picMkLst>
            <pc:docMk/>
            <pc:sldMk cId="3129254819" sldId="256"/>
            <ac:picMk id="5" creationId="{792F7DA6-ADBC-EF65-2191-6062DF5EBA26}"/>
          </ac:picMkLst>
        </pc:picChg>
        <pc:picChg chg="add mod">
          <ac:chgData name="Antonio Rodriguez Montero" userId="d67666ee-1921-4c11-aa7f-c9ce0be0e777" providerId="ADAL" clId="{CCFFF16C-DD81-4D47-84F3-179E15A1D2C2}" dt="2026-01-16T20:13:41.550" v="3190" actId="1076"/>
          <ac:picMkLst>
            <pc:docMk/>
            <pc:sldMk cId="3129254819" sldId="256"/>
            <ac:picMk id="6" creationId="{4AAFAC27-B883-15D0-14CC-EA4336955199}"/>
          </ac:picMkLst>
        </pc:picChg>
        <pc:picChg chg="add mod">
          <ac:chgData name="Antonio Rodriguez Montero" userId="d67666ee-1921-4c11-aa7f-c9ce0be0e777" providerId="ADAL" clId="{CCFFF16C-DD81-4D47-84F3-179E15A1D2C2}" dt="2026-01-16T20:05:37.065" v="3186" actId="14100"/>
          <ac:picMkLst>
            <pc:docMk/>
            <pc:sldMk cId="3129254819" sldId="256"/>
            <ac:picMk id="7" creationId="{7D6BFAAF-0660-3ED9-4621-3964BD3E5A35}"/>
          </ac:picMkLst>
        </pc:picChg>
        <pc:picChg chg="add mod modCrop">
          <ac:chgData name="Antonio Rodriguez Montero" userId="d67666ee-1921-4c11-aa7f-c9ce0be0e777" providerId="ADAL" clId="{CCFFF16C-DD81-4D47-84F3-179E15A1D2C2}" dt="2026-01-15T17:21:36.726" v="1803" actId="1076"/>
          <ac:picMkLst>
            <pc:docMk/>
            <pc:sldMk cId="3129254819" sldId="256"/>
            <ac:picMk id="10" creationId="{EC17E4C0-6A51-793B-BAF7-1A854F39D4A8}"/>
          </ac:picMkLst>
        </pc:picChg>
        <pc:picChg chg="add mod">
          <ac:chgData name="Antonio Rodriguez Montero" userId="d67666ee-1921-4c11-aa7f-c9ce0be0e777" providerId="ADAL" clId="{CCFFF16C-DD81-4D47-84F3-179E15A1D2C2}" dt="2026-01-14T15:03:36.297" v="262" actId="1076"/>
          <ac:picMkLst>
            <pc:docMk/>
            <pc:sldMk cId="3129254819" sldId="256"/>
            <ac:picMk id="13" creationId="{B92D3912-95BB-97CD-3F10-49C1BEEE8454}"/>
          </ac:picMkLst>
        </pc:picChg>
        <pc:picChg chg="add mod">
          <ac:chgData name="Antonio Rodriguez Montero" userId="d67666ee-1921-4c11-aa7f-c9ce0be0e777" providerId="ADAL" clId="{CCFFF16C-DD81-4D47-84F3-179E15A1D2C2}" dt="2026-01-16T19:59:04.812" v="3168" actId="14100"/>
          <ac:picMkLst>
            <pc:docMk/>
            <pc:sldMk cId="3129254819" sldId="256"/>
            <ac:picMk id="1026" creationId="{623C7243-85A2-DF06-AE9A-735DFB061B3C}"/>
          </ac:picMkLst>
        </pc:picChg>
      </pc:sldChg>
      <pc:sldChg chg="addSp delSp modSp add mod delAnim modAnim">
        <pc:chgData name="Antonio Rodriguez Montero" userId="d67666ee-1921-4c11-aa7f-c9ce0be0e777" providerId="ADAL" clId="{CCFFF16C-DD81-4D47-84F3-179E15A1D2C2}" dt="2026-01-19T20:53:14.918" v="3253" actId="1076"/>
        <pc:sldMkLst>
          <pc:docMk/>
          <pc:sldMk cId="3010453898" sldId="258"/>
        </pc:sldMkLst>
        <pc:spChg chg="add mod">
          <ac:chgData name="Antonio Rodriguez Montero" userId="d67666ee-1921-4c11-aa7f-c9ce0be0e777" providerId="ADAL" clId="{CCFFF16C-DD81-4D47-84F3-179E15A1D2C2}" dt="2026-01-16T19:27:27.527" v="3104"/>
          <ac:spMkLst>
            <pc:docMk/>
            <pc:sldMk cId="3010453898" sldId="258"/>
            <ac:spMk id="4" creationId="{05B1499C-5352-2C17-FB3C-AE1BDDDB8F27}"/>
          </ac:spMkLst>
        </pc:spChg>
        <pc:spChg chg="add mod">
          <ac:chgData name="Antonio Rodriguez Montero" userId="d67666ee-1921-4c11-aa7f-c9ce0be0e777" providerId="ADAL" clId="{CCFFF16C-DD81-4D47-84F3-179E15A1D2C2}" dt="2026-01-19T20:28:57.779" v="3195" actId="1076"/>
          <ac:spMkLst>
            <pc:docMk/>
            <pc:sldMk cId="3010453898" sldId="258"/>
            <ac:spMk id="17" creationId="{A65732E5-4ED0-05CA-A154-23B1BF630470}"/>
          </ac:spMkLst>
        </pc:spChg>
        <pc:spChg chg="add del mod ord">
          <ac:chgData name="Antonio Rodriguez Montero" userId="d67666ee-1921-4c11-aa7f-c9ce0be0e777" providerId="ADAL" clId="{CCFFF16C-DD81-4D47-84F3-179E15A1D2C2}" dt="2026-01-15T17:50:54.881" v="1888" actId="1076"/>
          <ac:spMkLst>
            <pc:docMk/>
            <pc:sldMk cId="3010453898" sldId="258"/>
            <ac:spMk id="18" creationId="{3AFDD9F0-A8F6-CB1D-5146-5118B21D598F}"/>
          </ac:spMkLst>
        </pc:spChg>
        <pc:picChg chg="add mod">
          <ac:chgData name="Antonio Rodriguez Montero" userId="d67666ee-1921-4c11-aa7f-c9ce0be0e777" providerId="ADAL" clId="{CCFFF16C-DD81-4D47-84F3-179E15A1D2C2}" dt="2026-01-19T20:32:41.846" v="3204" actId="1076"/>
          <ac:picMkLst>
            <pc:docMk/>
            <pc:sldMk cId="3010453898" sldId="258"/>
            <ac:picMk id="2" creationId="{6126CADC-8B84-D200-5A0B-E8F8927F8508}"/>
          </ac:picMkLst>
        </pc:picChg>
        <pc:picChg chg="add mod ord">
          <ac:chgData name="Antonio Rodriguez Montero" userId="d67666ee-1921-4c11-aa7f-c9ce0be0e777" providerId="ADAL" clId="{CCFFF16C-DD81-4D47-84F3-179E15A1D2C2}" dt="2026-01-19T20:32:51.710" v="3207" actId="1076"/>
          <ac:picMkLst>
            <pc:docMk/>
            <pc:sldMk cId="3010453898" sldId="258"/>
            <ac:picMk id="3" creationId="{C0AD8EFF-3205-4D35-C194-86BF981DAF86}"/>
          </ac:picMkLst>
        </pc:picChg>
        <pc:picChg chg="add mod">
          <ac:chgData name="Antonio Rodriguez Montero" userId="d67666ee-1921-4c11-aa7f-c9ce0be0e777" providerId="ADAL" clId="{CCFFF16C-DD81-4D47-84F3-179E15A1D2C2}" dt="2026-01-19T20:37:51.461" v="3213" actId="1076"/>
          <ac:picMkLst>
            <pc:docMk/>
            <pc:sldMk cId="3010453898" sldId="258"/>
            <ac:picMk id="5" creationId="{63E4B4EE-247B-7EC2-9FE8-89F0ED961842}"/>
          </ac:picMkLst>
        </pc:picChg>
        <pc:picChg chg="add mod">
          <ac:chgData name="Antonio Rodriguez Montero" userId="d67666ee-1921-4c11-aa7f-c9ce0be0e777" providerId="ADAL" clId="{CCFFF16C-DD81-4D47-84F3-179E15A1D2C2}" dt="2026-01-19T20:37:49.336" v="3212" actId="1076"/>
          <ac:picMkLst>
            <pc:docMk/>
            <pc:sldMk cId="3010453898" sldId="258"/>
            <ac:picMk id="14" creationId="{267C04C0-A411-931E-4851-A8AEAC6CDD10}"/>
          </ac:picMkLst>
        </pc:picChg>
        <pc:picChg chg="add mod">
          <ac:chgData name="Antonio Rodriguez Montero" userId="d67666ee-1921-4c11-aa7f-c9ce0be0e777" providerId="ADAL" clId="{CCFFF16C-DD81-4D47-84F3-179E15A1D2C2}" dt="2026-01-19T20:53:14.918" v="3253" actId="1076"/>
          <ac:picMkLst>
            <pc:docMk/>
            <pc:sldMk cId="3010453898" sldId="258"/>
            <ac:picMk id="2050" creationId="{2164245B-A7B4-8E18-BFE7-BC55CB21B7F2}"/>
          </ac:picMkLst>
        </pc:picChg>
        <pc:cxnChg chg="add mod">
          <ac:chgData name="Antonio Rodriguez Montero" userId="d67666ee-1921-4c11-aa7f-c9ce0be0e777" providerId="ADAL" clId="{CCFFF16C-DD81-4D47-84F3-179E15A1D2C2}" dt="2026-01-15T17:37:15.113" v="1865" actId="1076"/>
          <ac:cxnSpMkLst>
            <pc:docMk/>
            <pc:sldMk cId="3010453898" sldId="258"/>
            <ac:cxnSpMk id="6" creationId="{22D8F94B-6E6A-BC07-E1C2-90630EC31AEC}"/>
          </ac:cxnSpMkLst>
        </pc:cxnChg>
      </pc:sldChg>
      <pc:sldChg chg="addSp delSp modSp add mod delAnim modAnim">
        <pc:chgData name="Antonio Rodriguez Montero" userId="d67666ee-1921-4c11-aa7f-c9ce0be0e777" providerId="ADAL" clId="{CCFFF16C-DD81-4D47-84F3-179E15A1D2C2}" dt="2026-01-19T20:46:09.918" v="3238" actId="1076"/>
        <pc:sldMkLst>
          <pc:docMk/>
          <pc:sldMk cId="1347645332" sldId="259"/>
        </pc:sldMkLst>
        <pc:spChg chg="mod">
          <ac:chgData name="Antonio Rodriguez Montero" userId="d67666ee-1921-4c11-aa7f-c9ce0be0e777" providerId="ADAL" clId="{CCFFF16C-DD81-4D47-84F3-179E15A1D2C2}" dt="2026-01-19T20:40:18.198" v="3224"/>
          <ac:spMkLst>
            <pc:docMk/>
            <pc:sldMk cId="1347645332" sldId="259"/>
            <ac:spMk id="17" creationId="{924D4E18-D391-969F-5F55-1FF7054D3CCD}"/>
          </ac:spMkLst>
        </pc:spChg>
        <pc:spChg chg="mod">
          <ac:chgData name="Antonio Rodriguez Montero" userId="d67666ee-1921-4c11-aa7f-c9ce0be0e777" providerId="ADAL" clId="{CCFFF16C-DD81-4D47-84F3-179E15A1D2C2}" dt="2026-01-19T20:40:22.760" v="3225" actId="14100"/>
          <ac:spMkLst>
            <pc:docMk/>
            <pc:sldMk cId="1347645332" sldId="259"/>
            <ac:spMk id="18" creationId="{5FAE4E81-4FB3-027C-BB58-A3CD96015042}"/>
          </ac:spMkLst>
        </pc:spChg>
        <pc:picChg chg="add mod">
          <ac:chgData name="Antonio Rodriguez Montero" userId="d67666ee-1921-4c11-aa7f-c9ce0be0e777" providerId="ADAL" clId="{CCFFF16C-DD81-4D47-84F3-179E15A1D2C2}" dt="2026-01-19T20:43:42.071" v="3233" actId="1035"/>
          <ac:picMkLst>
            <pc:docMk/>
            <pc:sldMk cId="1347645332" sldId="259"/>
            <ac:picMk id="2" creationId="{F5EC6B5F-A7D7-058A-2BC0-EFF12C796440}"/>
          </ac:picMkLst>
        </pc:picChg>
        <pc:picChg chg="add mod">
          <ac:chgData name="Antonio Rodriguez Montero" userId="d67666ee-1921-4c11-aa7f-c9ce0be0e777" providerId="ADAL" clId="{CCFFF16C-DD81-4D47-84F3-179E15A1D2C2}" dt="2026-01-19T20:46:09.918" v="3238" actId="1076"/>
          <ac:picMkLst>
            <pc:docMk/>
            <pc:sldMk cId="1347645332" sldId="259"/>
            <ac:picMk id="4" creationId="{61CC079B-D566-8774-1E75-2C1BF16FCA00}"/>
          </ac:picMkLst>
        </pc:picChg>
        <pc:picChg chg="add mod">
          <ac:chgData name="Antonio Rodriguez Montero" userId="d67666ee-1921-4c11-aa7f-c9ce0be0e777" providerId="ADAL" clId="{CCFFF16C-DD81-4D47-84F3-179E15A1D2C2}" dt="2026-01-15T19:02:31.621" v="2425" actId="1076"/>
          <ac:picMkLst>
            <pc:docMk/>
            <pc:sldMk cId="1347645332" sldId="259"/>
            <ac:picMk id="9" creationId="{5CFE61D9-9672-28A4-F2F0-7980983C01C5}"/>
          </ac:picMkLst>
        </pc:picChg>
      </pc:sldChg>
      <pc:sldChg chg="addSp delSp modSp add mod delAnim modAnim">
        <pc:chgData name="Antonio Rodriguez Montero" userId="d67666ee-1921-4c11-aa7f-c9ce0be0e777" providerId="ADAL" clId="{CCFFF16C-DD81-4D47-84F3-179E15A1D2C2}" dt="2026-01-19T21:02:36.946" v="3287" actId="20577"/>
        <pc:sldMkLst>
          <pc:docMk/>
          <pc:sldMk cId="4076213368" sldId="260"/>
        </pc:sldMkLst>
        <pc:spChg chg="add mod">
          <ac:chgData name="Antonio Rodriguez Montero" userId="d67666ee-1921-4c11-aa7f-c9ce0be0e777" providerId="ADAL" clId="{CCFFF16C-DD81-4D47-84F3-179E15A1D2C2}" dt="2026-01-19T21:02:02.613" v="3263" actId="20577"/>
          <ac:spMkLst>
            <pc:docMk/>
            <pc:sldMk cId="4076213368" sldId="260"/>
            <ac:spMk id="5" creationId="{7F6B1651-46CA-7DAF-70A1-7EF5F2E76972}"/>
          </ac:spMkLst>
        </pc:spChg>
        <pc:spChg chg="add mod">
          <ac:chgData name="Antonio Rodriguez Montero" userId="d67666ee-1921-4c11-aa7f-c9ce0be0e777" providerId="ADAL" clId="{CCFFF16C-DD81-4D47-84F3-179E15A1D2C2}" dt="2026-01-19T21:02:17.291" v="3278" actId="20577"/>
          <ac:spMkLst>
            <pc:docMk/>
            <pc:sldMk cId="4076213368" sldId="260"/>
            <ac:spMk id="7" creationId="{60C3F3E7-8B39-5BB2-E949-80514BEDBA57}"/>
          </ac:spMkLst>
        </pc:spChg>
        <pc:spChg chg="add mod">
          <ac:chgData name="Antonio Rodriguez Montero" userId="d67666ee-1921-4c11-aa7f-c9ce0be0e777" providerId="ADAL" clId="{CCFFF16C-DD81-4D47-84F3-179E15A1D2C2}" dt="2026-01-19T21:02:36.946" v="3287" actId="20577"/>
          <ac:spMkLst>
            <pc:docMk/>
            <pc:sldMk cId="4076213368" sldId="260"/>
            <ac:spMk id="8" creationId="{D2714AE5-EBBF-F892-D94A-5D51FE69219C}"/>
          </ac:spMkLst>
        </pc:spChg>
        <pc:spChg chg="mod">
          <ac:chgData name="Antonio Rodriguez Montero" userId="d67666ee-1921-4c11-aa7f-c9ce0be0e777" providerId="ADAL" clId="{CCFFF16C-DD81-4D47-84F3-179E15A1D2C2}" dt="2026-01-19T20:47:16.769" v="3242"/>
          <ac:spMkLst>
            <pc:docMk/>
            <pc:sldMk cId="4076213368" sldId="260"/>
            <ac:spMk id="17" creationId="{EDB7CE70-52D2-7A6D-13CD-65D828C36E8D}"/>
          </ac:spMkLst>
        </pc:spChg>
        <pc:spChg chg="mod">
          <ac:chgData name="Antonio Rodriguez Montero" userId="d67666ee-1921-4c11-aa7f-c9ce0be0e777" providerId="ADAL" clId="{CCFFF16C-DD81-4D47-84F3-179E15A1D2C2}" dt="2026-01-15T19:15:34.195" v="2479" actId="14100"/>
          <ac:spMkLst>
            <pc:docMk/>
            <pc:sldMk cId="4076213368" sldId="260"/>
            <ac:spMk id="18" creationId="{D3E95D10-A422-32C9-0529-816D26370DA9}"/>
          </ac:spMkLst>
        </pc:spChg>
        <pc:picChg chg="add mod">
          <ac:chgData name="Antonio Rodriguez Montero" userId="d67666ee-1921-4c11-aa7f-c9ce0be0e777" providerId="ADAL" clId="{CCFFF16C-DD81-4D47-84F3-179E15A1D2C2}" dt="2026-01-19T20:52:04.322" v="3247" actId="1076"/>
          <ac:picMkLst>
            <pc:docMk/>
            <pc:sldMk cId="4076213368" sldId="260"/>
            <ac:picMk id="3" creationId="{AAD741B0-70E6-D2DA-4F44-61FBC23BCC56}"/>
          </ac:picMkLst>
        </pc:picChg>
        <pc:picChg chg="add mod">
          <ac:chgData name="Antonio Rodriguez Montero" userId="d67666ee-1921-4c11-aa7f-c9ce0be0e777" providerId="ADAL" clId="{CCFFF16C-DD81-4D47-84F3-179E15A1D2C2}" dt="2026-01-19T21:01:18.055" v="3255" actId="1076"/>
          <ac:picMkLst>
            <pc:docMk/>
            <pc:sldMk cId="4076213368" sldId="260"/>
            <ac:picMk id="4" creationId="{179CE4E4-2728-0275-97CD-55EC82DB765E}"/>
          </ac:picMkLst>
        </pc:picChg>
        <pc:picChg chg="add mod">
          <ac:chgData name="Antonio Rodriguez Montero" userId="d67666ee-1921-4c11-aa7f-c9ce0be0e777" providerId="ADAL" clId="{CCFFF16C-DD81-4D47-84F3-179E15A1D2C2}" dt="2026-01-19T20:52:07.688" v="3248" actId="1076"/>
          <ac:picMkLst>
            <pc:docMk/>
            <pc:sldMk cId="4076213368" sldId="260"/>
            <ac:picMk id="12" creationId="{313E31A3-B78D-1EA0-19DC-AABA78BB8DF0}"/>
          </ac:picMkLst>
        </pc:picChg>
      </pc:sldChg>
      <pc:sldChg chg="addSp delSp modSp add mod delAnim modAnim">
        <pc:chgData name="Antonio Rodriguez Montero" userId="d67666ee-1921-4c11-aa7f-c9ce0be0e777" providerId="ADAL" clId="{CCFFF16C-DD81-4D47-84F3-179E15A1D2C2}" dt="2026-01-21T15:26:40.217" v="3323" actId="732"/>
        <pc:sldMkLst>
          <pc:docMk/>
          <pc:sldMk cId="472766221" sldId="261"/>
        </pc:sldMkLst>
        <pc:spChg chg="mod">
          <ac:chgData name="Antonio Rodriguez Montero" userId="d67666ee-1921-4c11-aa7f-c9ce0be0e777" providerId="ADAL" clId="{CCFFF16C-DD81-4D47-84F3-179E15A1D2C2}" dt="2026-01-21T15:07:05.767" v="3291"/>
          <ac:spMkLst>
            <pc:docMk/>
            <pc:sldMk cId="472766221" sldId="261"/>
            <ac:spMk id="17" creationId="{D7694CF5-3D4C-9A55-2245-5C53E0F6D2A7}"/>
          </ac:spMkLst>
        </pc:spChg>
        <pc:spChg chg="mod">
          <ac:chgData name="Antonio Rodriguez Montero" userId="d67666ee-1921-4c11-aa7f-c9ce0be0e777" providerId="ADAL" clId="{CCFFF16C-DD81-4D47-84F3-179E15A1D2C2}" dt="2026-01-21T15:07:12.908" v="3293" actId="14100"/>
          <ac:spMkLst>
            <pc:docMk/>
            <pc:sldMk cId="472766221" sldId="261"/>
            <ac:spMk id="18" creationId="{83BB109A-8BCD-F3D9-8588-545B43AAC221}"/>
          </ac:spMkLst>
        </pc:spChg>
        <pc:picChg chg="add del mod">
          <ac:chgData name="Antonio Rodriguez Montero" userId="d67666ee-1921-4c11-aa7f-c9ce0be0e777" providerId="ADAL" clId="{CCFFF16C-DD81-4D47-84F3-179E15A1D2C2}" dt="2026-01-21T15:25:47.453" v="3319" actId="478"/>
          <ac:picMkLst>
            <pc:docMk/>
            <pc:sldMk cId="472766221" sldId="261"/>
            <ac:picMk id="3" creationId="{F758E0D8-5A41-A4A5-04BE-078CE7852A5F}"/>
          </ac:picMkLst>
        </pc:picChg>
        <pc:picChg chg="add mod">
          <ac:chgData name="Antonio Rodriguez Montero" userId="d67666ee-1921-4c11-aa7f-c9ce0be0e777" providerId="ADAL" clId="{CCFFF16C-DD81-4D47-84F3-179E15A1D2C2}" dt="2026-01-21T15:20:56.074" v="3310" actId="1076"/>
          <ac:picMkLst>
            <pc:docMk/>
            <pc:sldMk cId="472766221" sldId="261"/>
            <ac:picMk id="4" creationId="{F30A9ADA-066D-D44B-1D0A-6B00B9C5CC48}"/>
          </ac:picMkLst>
        </pc:picChg>
        <pc:picChg chg="add mod">
          <ac:chgData name="Antonio Rodriguez Montero" userId="d67666ee-1921-4c11-aa7f-c9ce0be0e777" providerId="ADAL" clId="{CCFFF16C-DD81-4D47-84F3-179E15A1D2C2}" dt="2026-01-21T15:21:13.442" v="3312" actId="1076"/>
          <ac:picMkLst>
            <pc:docMk/>
            <pc:sldMk cId="472766221" sldId="261"/>
            <ac:picMk id="5" creationId="{96FAB59D-13C9-2F5D-1C44-506E8C762CA1}"/>
          </ac:picMkLst>
        </pc:picChg>
        <pc:picChg chg="add del mod">
          <ac:chgData name="Antonio Rodriguez Montero" userId="d67666ee-1921-4c11-aa7f-c9ce0be0e777" providerId="ADAL" clId="{CCFFF16C-DD81-4D47-84F3-179E15A1D2C2}" dt="2026-01-21T15:13:05.688" v="3298" actId="478"/>
          <ac:picMkLst>
            <pc:docMk/>
            <pc:sldMk cId="472766221" sldId="261"/>
            <ac:picMk id="1026" creationId="{D8876779-EFD8-9B48-450B-351DD55A7495}"/>
          </ac:picMkLst>
        </pc:picChg>
        <pc:picChg chg="add del mod">
          <ac:chgData name="Antonio Rodriguez Montero" userId="d67666ee-1921-4c11-aa7f-c9ce0be0e777" providerId="ADAL" clId="{CCFFF16C-DD81-4D47-84F3-179E15A1D2C2}" dt="2026-01-21T15:15:06.947" v="3303" actId="478"/>
          <ac:picMkLst>
            <pc:docMk/>
            <pc:sldMk cId="472766221" sldId="261"/>
            <ac:picMk id="1028" creationId="{84BE2E9D-E067-B14B-DB48-4B5C525D78B5}"/>
          </ac:picMkLst>
        </pc:picChg>
        <pc:picChg chg="add mod">
          <ac:chgData name="Antonio Rodriguez Montero" userId="d67666ee-1921-4c11-aa7f-c9ce0be0e777" providerId="ADAL" clId="{CCFFF16C-DD81-4D47-84F3-179E15A1D2C2}" dt="2026-01-21T15:22:14.256" v="3316" actId="1076"/>
          <ac:picMkLst>
            <pc:docMk/>
            <pc:sldMk cId="472766221" sldId="261"/>
            <ac:picMk id="1030" creationId="{063B915C-1D3B-B078-CF66-DAC4BF08B45C}"/>
          </ac:picMkLst>
        </pc:picChg>
        <pc:picChg chg="add mod">
          <ac:chgData name="Antonio Rodriguez Montero" userId="d67666ee-1921-4c11-aa7f-c9ce0be0e777" providerId="ADAL" clId="{CCFFF16C-DD81-4D47-84F3-179E15A1D2C2}" dt="2026-01-21T15:26:40.217" v="3323" actId="732"/>
          <ac:picMkLst>
            <pc:docMk/>
            <pc:sldMk cId="472766221" sldId="261"/>
            <ac:picMk id="1032" creationId="{EBC13246-16EF-8E6C-9271-6039A51617D1}"/>
          </ac:picMkLst>
        </pc:picChg>
      </pc:sldChg>
      <pc:sldChg chg="addSp delSp modSp add mod delAnim modAnim">
        <pc:chgData name="Antonio Rodriguez Montero" userId="d67666ee-1921-4c11-aa7f-c9ce0be0e777" providerId="ADAL" clId="{CCFFF16C-DD81-4D47-84F3-179E15A1D2C2}" dt="2026-01-21T15:39:30.806" v="3386" actId="20577"/>
        <pc:sldMkLst>
          <pc:docMk/>
          <pc:sldMk cId="634296047" sldId="262"/>
        </pc:sldMkLst>
        <pc:spChg chg="add mod">
          <ac:chgData name="Antonio Rodriguez Montero" userId="d67666ee-1921-4c11-aa7f-c9ce0be0e777" providerId="ADAL" clId="{CCFFF16C-DD81-4D47-84F3-179E15A1D2C2}" dt="2026-01-21T15:39:25.515" v="3382" actId="20577"/>
          <ac:spMkLst>
            <pc:docMk/>
            <pc:sldMk cId="634296047" sldId="262"/>
            <ac:spMk id="3" creationId="{07484001-21F9-1C3F-DD3E-16773466E3CB}"/>
          </ac:spMkLst>
        </pc:spChg>
        <pc:spChg chg="add del mod">
          <ac:chgData name="Antonio Rodriguez Montero" userId="d67666ee-1921-4c11-aa7f-c9ce0be0e777" providerId="ADAL" clId="{CCFFF16C-DD81-4D47-84F3-179E15A1D2C2}" dt="2026-01-21T15:37:31.912" v="3348"/>
          <ac:spMkLst>
            <pc:docMk/>
            <pc:sldMk cId="634296047" sldId="262"/>
            <ac:spMk id="4" creationId="{D4913FA0-910A-3B27-9B0E-A27D89F0EE07}"/>
          </ac:spMkLst>
        </pc:spChg>
        <pc:spChg chg="add mod">
          <ac:chgData name="Antonio Rodriguez Montero" userId="d67666ee-1921-4c11-aa7f-c9ce0be0e777" providerId="ADAL" clId="{CCFFF16C-DD81-4D47-84F3-179E15A1D2C2}" dt="2026-01-21T15:39:27.996" v="3384" actId="20577"/>
          <ac:spMkLst>
            <pc:docMk/>
            <pc:sldMk cId="634296047" sldId="262"/>
            <ac:spMk id="5" creationId="{04DE1E89-5909-F39E-0518-DE9015852A18}"/>
          </ac:spMkLst>
        </pc:spChg>
        <pc:spChg chg="add mod">
          <ac:chgData name="Antonio Rodriguez Montero" userId="d67666ee-1921-4c11-aa7f-c9ce0be0e777" providerId="ADAL" clId="{CCFFF16C-DD81-4D47-84F3-179E15A1D2C2}" dt="2026-01-21T15:39:30.806" v="3386" actId="20577"/>
          <ac:spMkLst>
            <pc:docMk/>
            <pc:sldMk cId="634296047" sldId="262"/>
            <ac:spMk id="7" creationId="{E3C1422B-34BB-BDCE-2858-4539B45ADF2D}"/>
          </ac:spMkLst>
        </pc:spChg>
        <pc:spChg chg="add mod">
          <ac:chgData name="Antonio Rodriguez Montero" userId="d67666ee-1921-4c11-aa7f-c9ce0be0e777" providerId="ADAL" clId="{CCFFF16C-DD81-4D47-84F3-179E15A1D2C2}" dt="2026-01-21T15:39:17.651" v="3376" actId="20577"/>
          <ac:spMkLst>
            <pc:docMk/>
            <pc:sldMk cId="634296047" sldId="262"/>
            <ac:spMk id="9" creationId="{8CFFB748-ADD5-7517-8D1E-619331813560}"/>
          </ac:spMkLst>
        </pc:spChg>
        <pc:spChg chg="add mod">
          <ac:chgData name="Antonio Rodriguez Montero" userId="d67666ee-1921-4c11-aa7f-c9ce0be0e777" providerId="ADAL" clId="{CCFFF16C-DD81-4D47-84F3-179E15A1D2C2}" dt="2026-01-21T15:39:20.169" v="3378" actId="20577"/>
          <ac:spMkLst>
            <pc:docMk/>
            <pc:sldMk cId="634296047" sldId="262"/>
            <ac:spMk id="11" creationId="{1D7B6185-5346-E81C-9690-39B235DCACFA}"/>
          </ac:spMkLst>
        </pc:spChg>
        <pc:spChg chg="add mod">
          <ac:chgData name="Antonio Rodriguez Montero" userId="d67666ee-1921-4c11-aa7f-c9ce0be0e777" providerId="ADAL" clId="{CCFFF16C-DD81-4D47-84F3-179E15A1D2C2}" dt="2026-01-21T15:39:23.131" v="3380" actId="20577"/>
          <ac:spMkLst>
            <pc:docMk/>
            <pc:sldMk cId="634296047" sldId="262"/>
            <ac:spMk id="12" creationId="{60B3E618-8484-3872-A657-E01EFC5BC81F}"/>
          </ac:spMkLst>
        </pc:spChg>
        <pc:spChg chg="mod">
          <ac:chgData name="Antonio Rodriguez Montero" userId="d67666ee-1921-4c11-aa7f-c9ce0be0e777" providerId="ADAL" clId="{CCFFF16C-DD81-4D47-84F3-179E15A1D2C2}" dt="2026-01-21T15:28:41.543" v="3327"/>
          <ac:spMkLst>
            <pc:docMk/>
            <pc:sldMk cId="634296047" sldId="262"/>
            <ac:spMk id="17" creationId="{BA1F26D3-0132-8E1C-C3FD-A94698C5891D}"/>
          </ac:spMkLst>
        </pc:spChg>
        <pc:spChg chg="mod">
          <ac:chgData name="Antonio Rodriguez Montero" userId="d67666ee-1921-4c11-aa7f-c9ce0be0e777" providerId="ADAL" clId="{CCFFF16C-DD81-4D47-84F3-179E15A1D2C2}" dt="2026-01-21T15:28:53.656" v="3329" actId="14100"/>
          <ac:spMkLst>
            <pc:docMk/>
            <pc:sldMk cId="634296047" sldId="262"/>
            <ac:spMk id="18" creationId="{783D411D-635F-B43F-37AF-EF6D12605650}"/>
          </ac:spMkLst>
        </pc:spChg>
        <pc:picChg chg="add mod">
          <ac:chgData name="Antonio Rodriguez Montero" userId="d67666ee-1921-4c11-aa7f-c9ce0be0e777" providerId="ADAL" clId="{CCFFF16C-DD81-4D47-84F3-179E15A1D2C2}" dt="2026-01-21T15:36:28.913" v="3339" actId="1076"/>
          <ac:picMkLst>
            <pc:docMk/>
            <pc:sldMk cId="634296047" sldId="262"/>
            <ac:picMk id="2" creationId="{0877CA7B-A15D-D540-28A8-A011404C7C13}"/>
          </ac:picMkLst>
        </pc:picChg>
        <pc:picChg chg="add mod ord modCrop">
          <ac:chgData name="Antonio Rodriguez Montero" userId="d67666ee-1921-4c11-aa7f-c9ce0be0e777" providerId="ADAL" clId="{CCFFF16C-DD81-4D47-84F3-179E15A1D2C2}" dt="2026-01-21T15:31:56.236" v="3336" actId="1076"/>
          <ac:picMkLst>
            <pc:docMk/>
            <pc:sldMk cId="634296047" sldId="262"/>
            <ac:picMk id="8" creationId="{7769EA9F-EF7C-F8E8-2BE7-D723FEF0ACF1}"/>
          </ac:picMkLst>
        </pc:picChg>
        <pc:picChg chg="add mod">
          <ac:chgData name="Antonio Rodriguez Montero" userId="d67666ee-1921-4c11-aa7f-c9ce0be0e777" providerId="ADAL" clId="{CCFFF16C-DD81-4D47-84F3-179E15A1D2C2}" dt="2026-01-21T15:31:58.857" v="3337" actId="1076"/>
          <ac:picMkLst>
            <pc:docMk/>
            <pc:sldMk cId="634296047" sldId="262"/>
            <ac:picMk id="2050" creationId="{405303E4-F37A-D870-C827-DF28859E33E6}"/>
          </ac:picMkLst>
        </pc:picChg>
      </pc:sldChg>
      <pc:sldChg chg="addSp delSp modSp add mod delAnim modAnim">
        <pc:chgData name="Antonio Rodriguez Montero" userId="d67666ee-1921-4c11-aa7f-c9ce0be0e777" providerId="ADAL" clId="{CCFFF16C-DD81-4D47-84F3-179E15A1D2C2}" dt="2026-01-21T15:52:20.762" v="3416" actId="1076"/>
        <pc:sldMkLst>
          <pc:docMk/>
          <pc:sldMk cId="3926636285" sldId="263"/>
        </pc:sldMkLst>
        <pc:spChg chg="mod">
          <ac:chgData name="Antonio Rodriguez Montero" userId="d67666ee-1921-4c11-aa7f-c9ce0be0e777" providerId="ADAL" clId="{CCFFF16C-DD81-4D47-84F3-179E15A1D2C2}" dt="2026-01-21T15:39:59.867" v="3391" actId="1076"/>
          <ac:spMkLst>
            <pc:docMk/>
            <pc:sldMk cId="3926636285" sldId="263"/>
            <ac:spMk id="17" creationId="{C8B0B223-C387-E708-9BD6-DFC9A0D02567}"/>
          </ac:spMkLst>
        </pc:spChg>
        <pc:spChg chg="mod">
          <ac:chgData name="Antonio Rodriguez Montero" userId="d67666ee-1921-4c11-aa7f-c9ce0be0e777" providerId="ADAL" clId="{CCFFF16C-DD81-4D47-84F3-179E15A1D2C2}" dt="2026-01-15T19:16:23.948" v="2489" actId="14100"/>
          <ac:spMkLst>
            <pc:docMk/>
            <pc:sldMk cId="3926636285" sldId="263"/>
            <ac:spMk id="18" creationId="{F4BAC77A-0255-1C5E-36B8-763D4E7CD92B}"/>
          </ac:spMkLst>
        </pc:spChg>
        <pc:picChg chg="add mod">
          <ac:chgData name="Antonio Rodriguez Montero" userId="d67666ee-1921-4c11-aa7f-c9ce0be0e777" providerId="ADAL" clId="{CCFFF16C-DD81-4D47-84F3-179E15A1D2C2}" dt="2026-01-16T14:53:37.248" v="2697" actId="1076"/>
          <ac:picMkLst>
            <pc:docMk/>
            <pc:sldMk cId="3926636285" sldId="263"/>
            <ac:picMk id="2" creationId="{B99BF271-F721-9406-0264-4A053ABF4CEF}"/>
          </ac:picMkLst>
        </pc:picChg>
        <pc:picChg chg="add mod">
          <ac:chgData name="Antonio Rodriguez Montero" userId="d67666ee-1921-4c11-aa7f-c9ce0be0e777" providerId="ADAL" clId="{CCFFF16C-DD81-4D47-84F3-179E15A1D2C2}" dt="2026-01-21T15:52:20.762" v="3416" actId="1076"/>
          <ac:picMkLst>
            <pc:docMk/>
            <pc:sldMk cId="3926636285" sldId="263"/>
            <ac:picMk id="3" creationId="{089DD1C5-4393-A96F-AF69-BD90550DF4AE}"/>
          </ac:picMkLst>
        </pc:picChg>
        <pc:picChg chg="add mod">
          <ac:chgData name="Antonio Rodriguez Montero" userId="d67666ee-1921-4c11-aa7f-c9ce0be0e777" providerId="ADAL" clId="{CCFFF16C-DD81-4D47-84F3-179E15A1D2C2}" dt="2026-01-21T15:43:59.624" v="3411" actId="1076"/>
          <ac:picMkLst>
            <pc:docMk/>
            <pc:sldMk cId="3926636285" sldId="263"/>
            <ac:picMk id="3074" creationId="{586A9651-9893-8915-DA60-FC8FDDFB502C}"/>
          </ac:picMkLst>
        </pc:picChg>
        <pc:picChg chg="add mod">
          <ac:chgData name="Antonio Rodriguez Montero" userId="d67666ee-1921-4c11-aa7f-c9ce0be0e777" providerId="ADAL" clId="{CCFFF16C-DD81-4D47-84F3-179E15A1D2C2}" dt="2026-01-21T15:43:53.154" v="3409" actId="1076"/>
          <ac:picMkLst>
            <pc:docMk/>
            <pc:sldMk cId="3926636285" sldId="263"/>
            <ac:picMk id="3076" creationId="{6679FF45-D9F3-54EF-A910-D3274F8654EE}"/>
          </ac:picMkLst>
        </pc:picChg>
        <pc:picChg chg="add mod">
          <ac:chgData name="Antonio Rodriguez Montero" userId="d67666ee-1921-4c11-aa7f-c9ce0be0e777" providerId="ADAL" clId="{CCFFF16C-DD81-4D47-84F3-179E15A1D2C2}" dt="2026-01-21T15:45:12.288" v="3414" actId="1076"/>
          <ac:picMkLst>
            <pc:docMk/>
            <pc:sldMk cId="3926636285" sldId="263"/>
            <ac:picMk id="3078" creationId="{1B1B3D06-54DD-9DA7-A71E-844D2AC729B2}"/>
          </ac:picMkLst>
        </pc:picChg>
      </pc:sldChg>
      <pc:sldChg chg="addSp delSp modSp add mod delAnim modAnim">
        <pc:chgData name="Antonio Rodriguez Montero" userId="d67666ee-1921-4c11-aa7f-c9ce0be0e777" providerId="ADAL" clId="{CCFFF16C-DD81-4D47-84F3-179E15A1D2C2}" dt="2026-01-21T16:20:57.138" v="3557" actId="1076"/>
        <pc:sldMkLst>
          <pc:docMk/>
          <pc:sldMk cId="4099857331" sldId="264"/>
        </pc:sldMkLst>
        <pc:spChg chg="add mod">
          <ac:chgData name="Antonio Rodriguez Montero" userId="d67666ee-1921-4c11-aa7f-c9ce0be0e777" providerId="ADAL" clId="{CCFFF16C-DD81-4D47-84F3-179E15A1D2C2}" dt="2026-01-21T16:20:40.760" v="3555" actId="1076"/>
          <ac:spMkLst>
            <pc:docMk/>
            <pc:sldMk cId="4099857331" sldId="264"/>
            <ac:spMk id="3" creationId="{DCC5313B-2C71-6337-F439-45660354C154}"/>
          </ac:spMkLst>
        </pc:spChg>
        <pc:spChg chg="add mod">
          <ac:chgData name="Antonio Rodriguez Montero" userId="d67666ee-1921-4c11-aa7f-c9ce0be0e777" providerId="ADAL" clId="{CCFFF16C-DD81-4D47-84F3-179E15A1D2C2}" dt="2026-01-21T16:15:12.922" v="3503" actId="1076"/>
          <ac:spMkLst>
            <pc:docMk/>
            <pc:sldMk cId="4099857331" sldId="264"/>
            <ac:spMk id="5" creationId="{7A258C5D-0B42-0FDB-4B3F-C77484F0D553}"/>
          </ac:spMkLst>
        </pc:spChg>
        <pc:spChg chg="add mod">
          <ac:chgData name="Antonio Rodriguez Montero" userId="d67666ee-1921-4c11-aa7f-c9ce0be0e777" providerId="ADAL" clId="{CCFFF16C-DD81-4D47-84F3-179E15A1D2C2}" dt="2026-01-21T16:15:57.090" v="3509" actId="1076"/>
          <ac:spMkLst>
            <pc:docMk/>
            <pc:sldMk cId="4099857331" sldId="264"/>
            <ac:spMk id="8" creationId="{F379174B-D401-57F0-AD1A-BBC6AE04C56E}"/>
          </ac:spMkLst>
        </pc:spChg>
        <pc:spChg chg="mod">
          <ac:chgData name="Antonio Rodriguez Montero" userId="d67666ee-1921-4c11-aa7f-c9ce0be0e777" providerId="ADAL" clId="{CCFFF16C-DD81-4D47-84F3-179E15A1D2C2}" dt="2026-01-21T15:53:13.862" v="3420"/>
          <ac:spMkLst>
            <pc:docMk/>
            <pc:sldMk cId="4099857331" sldId="264"/>
            <ac:spMk id="17" creationId="{7E30A7B9-95F8-409E-B610-A90DF54AB792}"/>
          </ac:spMkLst>
        </pc:spChg>
        <pc:spChg chg="mod">
          <ac:chgData name="Antonio Rodriguez Montero" userId="d67666ee-1921-4c11-aa7f-c9ce0be0e777" providerId="ADAL" clId="{CCFFF16C-DD81-4D47-84F3-179E15A1D2C2}" dt="2026-01-14T17:16:37.113" v="1195" actId="14100"/>
          <ac:spMkLst>
            <pc:docMk/>
            <pc:sldMk cId="4099857331" sldId="264"/>
            <ac:spMk id="18" creationId="{7867CB07-555E-59E1-D69C-BC355F0B3DE4}"/>
          </ac:spMkLst>
        </pc:spChg>
        <pc:spChg chg="add mod">
          <ac:chgData name="Antonio Rodriguez Montero" userId="d67666ee-1921-4c11-aa7f-c9ce0be0e777" providerId="ADAL" clId="{CCFFF16C-DD81-4D47-84F3-179E15A1D2C2}" dt="2026-01-21T16:20:26.093" v="3536" actId="20577"/>
          <ac:spMkLst>
            <pc:docMk/>
            <pc:sldMk cId="4099857331" sldId="264"/>
            <ac:spMk id="19" creationId="{8022C1F6-72A6-4D97-3F96-9D35D80805E5}"/>
          </ac:spMkLst>
        </pc:spChg>
        <pc:spChg chg="add mod">
          <ac:chgData name="Antonio Rodriguez Montero" userId="d67666ee-1921-4c11-aa7f-c9ce0be0e777" providerId="ADAL" clId="{CCFFF16C-DD81-4D47-84F3-179E15A1D2C2}" dt="2026-01-21T16:18:10.680" v="3533" actId="1076"/>
          <ac:spMkLst>
            <pc:docMk/>
            <pc:sldMk cId="4099857331" sldId="264"/>
            <ac:spMk id="20" creationId="{BB516D60-CE60-4DEA-BFBC-EA05588EC260}"/>
          </ac:spMkLst>
        </pc:spChg>
        <pc:picChg chg="add mod">
          <ac:chgData name="Antonio Rodriguez Montero" userId="d67666ee-1921-4c11-aa7f-c9ce0be0e777" providerId="ADAL" clId="{CCFFF16C-DD81-4D47-84F3-179E15A1D2C2}" dt="2026-01-16T15:01:50.227" v="2726"/>
          <ac:picMkLst>
            <pc:docMk/>
            <pc:sldMk cId="4099857331" sldId="264"/>
            <ac:picMk id="2" creationId="{6ED60624-E5A5-128D-2977-4BC2578A819F}"/>
          </ac:picMkLst>
        </pc:picChg>
        <pc:picChg chg="add mod">
          <ac:chgData name="Antonio Rodriguez Montero" userId="d67666ee-1921-4c11-aa7f-c9ce0be0e777" providerId="ADAL" clId="{CCFFF16C-DD81-4D47-84F3-179E15A1D2C2}" dt="2026-01-21T16:14:45.009" v="3498" actId="1076"/>
          <ac:picMkLst>
            <pc:docMk/>
            <pc:sldMk cId="4099857331" sldId="264"/>
            <ac:picMk id="4" creationId="{86569137-FDDB-6E6C-00D0-76766D9741E9}"/>
          </ac:picMkLst>
        </pc:picChg>
        <pc:picChg chg="add mod">
          <ac:chgData name="Antonio Rodriguez Montero" userId="d67666ee-1921-4c11-aa7f-c9ce0be0e777" providerId="ADAL" clId="{CCFFF16C-DD81-4D47-84F3-179E15A1D2C2}" dt="2026-01-21T16:20:57.138" v="3557" actId="1076"/>
          <ac:picMkLst>
            <pc:docMk/>
            <pc:sldMk cId="4099857331" sldId="264"/>
            <ac:picMk id="21" creationId="{2EF33FE1-B995-AD08-8029-1DDF4CF815CF}"/>
          </ac:picMkLst>
        </pc:picChg>
        <pc:picChg chg="add mod">
          <ac:chgData name="Antonio Rodriguez Montero" userId="d67666ee-1921-4c11-aa7f-c9ce0be0e777" providerId="ADAL" clId="{CCFFF16C-DD81-4D47-84F3-179E15A1D2C2}" dt="2026-01-21T16:15:02.721" v="3501" actId="1076"/>
          <ac:picMkLst>
            <pc:docMk/>
            <pc:sldMk cId="4099857331" sldId="264"/>
            <ac:picMk id="4098" creationId="{36490367-DB11-BF39-55A2-8252A0C22972}"/>
          </ac:picMkLst>
        </pc:picChg>
        <pc:picChg chg="add mod">
          <ac:chgData name="Antonio Rodriguez Montero" userId="d67666ee-1921-4c11-aa7f-c9ce0be0e777" providerId="ADAL" clId="{CCFFF16C-DD81-4D47-84F3-179E15A1D2C2}" dt="2026-01-21T16:10:59.555" v="3458" actId="1076"/>
          <ac:picMkLst>
            <pc:docMk/>
            <pc:sldMk cId="4099857331" sldId="264"/>
            <ac:picMk id="4100" creationId="{3F452DFD-A432-4287-11C9-19949D1F5C08}"/>
          </ac:picMkLst>
        </pc:picChg>
        <pc:cxnChg chg="add del">
          <ac:chgData name="Antonio Rodriguez Montero" userId="d67666ee-1921-4c11-aa7f-c9ce0be0e777" providerId="ADAL" clId="{CCFFF16C-DD81-4D47-84F3-179E15A1D2C2}" dt="2026-01-21T16:15:25.240" v="3505" actId="11529"/>
          <ac:cxnSpMkLst>
            <pc:docMk/>
            <pc:sldMk cId="4099857331" sldId="264"/>
            <ac:cxnSpMk id="11" creationId="{2EE29360-55A8-1263-AD85-E76401A06019}"/>
          </ac:cxnSpMkLst>
        </pc:cxnChg>
        <pc:cxnChg chg="add">
          <ac:chgData name="Antonio Rodriguez Montero" userId="d67666ee-1921-4c11-aa7f-c9ce0be0e777" providerId="ADAL" clId="{CCFFF16C-DD81-4D47-84F3-179E15A1D2C2}" dt="2026-01-21T16:15:35.513" v="3506" actId="11529"/>
          <ac:cxnSpMkLst>
            <pc:docMk/>
            <pc:sldMk cId="4099857331" sldId="264"/>
            <ac:cxnSpMk id="14" creationId="{201A9CFD-11EB-2F9A-3A72-5105345081C9}"/>
          </ac:cxnSpMkLst>
        </pc:cxnChg>
        <pc:cxnChg chg="add mod">
          <ac:chgData name="Antonio Rodriguez Montero" userId="d67666ee-1921-4c11-aa7f-c9ce0be0e777" providerId="ADAL" clId="{CCFFF16C-DD81-4D47-84F3-179E15A1D2C2}" dt="2026-01-21T16:15:46.967" v="3507" actId="11529"/>
          <ac:cxnSpMkLst>
            <pc:docMk/>
            <pc:sldMk cId="4099857331" sldId="264"/>
            <ac:cxnSpMk id="16" creationId="{B4C4B2D2-083D-AEA1-D9ED-A195DDB7AF02}"/>
          </ac:cxnSpMkLst>
        </pc:cxnChg>
      </pc:sldChg>
      <pc:sldChg chg="addSp delSp modSp add mod delAnim modAnim">
        <pc:chgData name="Antonio Rodriguez Montero" userId="d67666ee-1921-4c11-aa7f-c9ce0be0e777" providerId="ADAL" clId="{CCFFF16C-DD81-4D47-84F3-179E15A1D2C2}" dt="2026-01-21T16:31:10.546" v="3609" actId="1076"/>
        <pc:sldMkLst>
          <pc:docMk/>
          <pc:sldMk cId="13671123" sldId="265"/>
        </pc:sldMkLst>
        <pc:spChg chg="add mod">
          <ac:chgData name="Antonio Rodriguez Montero" userId="d67666ee-1921-4c11-aa7f-c9ce0be0e777" providerId="ADAL" clId="{CCFFF16C-DD81-4D47-84F3-179E15A1D2C2}" dt="2026-01-21T16:22:43.801" v="3581" actId="1076"/>
          <ac:spMkLst>
            <pc:docMk/>
            <pc:sldMk cId="13671123" sldId="265"/>
            <ac:spMk id="5" creationId="{DB40D4F2-346D-E34E-2910-D67EA6AF158C}"/>
          </ac:spMkLst>
        </pc:spChg>
        <pc:spChg chg="add mod">
          <ac:chgData name="Antonio Rodriguez Montero" userId="d67666ee-1921-4c11-aa7f-c9ce0be0e777" providerId="ADAL" clId="{CCFFF16C-DD81-4D47-84F3-179E15A1D2C2}" dt="2026-01-21T16:31:05.505" v="3608" actId="1076"/>
          <ac:spMkLst>
            <pc:docMk/>
            <pc:sldMk cId="13671123" sldId="265"/>
            <ac:spMk id="14" creationId="{08A1866A-3E05-AC60-A131-E17CC9B9DC67}"/>
          </ac:spMkLst>
        </pc:spChg>
        <pc:spChg chg="mod">
          <ac:chgData name="Antonio Rodriguez Montero" userId="d67666ee-1921-4c11-aa7f-c9ce0be0e777" providerId="ADAL" clId="{CCFFF16C-DD81-4D47-84F3-179E15A1D2C2}" dt="2026-01-21T16:21:50.891" v="3566" actId="113"/>
          <ac:spMkLst>
            <pc:docMk/>
            <pc:sldMk cId="13671123" sldId="265"/>
            <ac:spMk id="17" creationId="{7EC9CEEB-B9EC-160D-205D-185764C07C32}"/>
          </ac:spMkLst>
        </pc:spChg>
        <pc:spChg chg="mod">
          <ac:chgData name="Antonio Rodriguez Montero" userId="d67666ee-1921-4c11-aa7f-c9ce0be0e777" providerId="ADAL" clId="{CCFFF16C-DD81-4D47-84F3-179E15A1D2C2}" dt="2026-01-21T16:21:41.529" v="3563" actId="14100"/>
          <ac:spMkLst>
            <pc:docMk/>
            <pc:sldMk cId="13671123" sldId="265"/>
            <ac:spMk id="18" creationId="{208E4AFD-EF65-1C5B-F751-EAF8B720706D}"/>
          </ac:spMkLst>
        </pc:spChg>
        <pc:picChg chg="add mod">
          <ac:chgData name="Antonio Rodriguez Montero" userId="d67666ee-1921-4c11-aa7f-c9ce0be0e777" providerId="ADAL" clId="{CCFFF16C-DD81-4D47-84F3-179E15A1D2C2}" dt="2026-01-21T16:22:46.809" v="3582" actId="1076"/>
          <ac:picMkLst>
            <pc:docMk/>
            <pc:sldMk cId="13671123" sldId="265"/>
            <ac:picMk id="2" creationId="{3584868C-62D1-42C0-E581-FEFDC9BA9525}"/>
          </ac:picMkLst>
        </pc:picChg>
        <pc:picChg chg="add mod">
          <ac:chgData name="Antonio Rodriguez Montero" userId="d67666ee-1921-4c11-aa7f-c9ce0be0e777" providerId="ADAL" clId="{CCFFF16C-DD81-4D47-84F3-179E15A1D2C2}" dt="2026-01-21T16:31:10.546" v="3609" actId="1076"/>
          <ac:picMkLst>
            <pc:docMk/>
            <pc:sldMk cId="13671123" sldId="265"/>
            <ac:picMk id="3" creationId="{8B25A0B4-D36C-90CF-1ACA-B571069B8494}"/>
          </ac:picMkLst>
        </pc:picChg>
        <pc:picChg chg="add mod modCrop">
          <ac:chgData name="Antonio Rodriguez Montero" userId="d67666ee-1921-4c11-aa7f-c9ce0be0e777" providerId="ADAL" clId="{CCFFF16C-DD81-4D47-84F3-179E15A1D2C2}" dt="2026-01-21T16:30:56.048" v="3605" actId="1076"/>
          <ac:picMkLst>
            <pc:docMk/>
            <pc:sldMk cId="13671123" sldId="265"/>
            <ac:picMk id="8" creationId="{85961EFF-92F6-11EA-26B3-4514D9B4FD27}"/>
          </ac:picMkLst>
        </pc:picChg>
        <pc:picChg chg="add mod">
          <ac:chgData name="Antonio Rodriguez Montero" userId="d67666ee-1921-4c11-aa7f-c9ce0be0e777" providerId="ADAL" clId="{CCFFF16C-DD81-4D47-84F3-179E15A1D2C2}" dt="2026-01-21T16:30:59.606" v="3606" actId="1076"/>
          <ac:picMkLst>
            <pc:docMk/>
            <pc:sldMk cId="13671123" sldId="265"/>
            <ac:picMk id="9" creationId="{206C05C4-7FCD-B301-EB13-2373E781F512}"/>
          </ac:picMkLst>
        </pc:picChg>
        <pc:picChg chg="add del mod">
          <ac:chgData name="Antonio Rodriguez Montero" userId="d67666ee-1921-4c11-aa7f-c9ce0be0e777" providerId="ADAL" clId="{CCFFF16C-DD81-4D47-84F3-179E15A1D2C2}" dt="2026-01-21T16:21:35.226" v="3562" actId="478"/>
          <ac:picMkLst>
            <pc:docMk/>
            <pc:sldMk cId="13671123" sldId="265"/>
            <ac:picMk id="11" creationId="{CED1E96C-715D-5967-F449-0B03746BC9FF}"/>
          </ac:picMkLst>
        </pc:picChg>
        <pc:picChg chg="add del mod">
          <ac:chgData name="Antonio Rodriguez Montero" userId="d67666ee-1921-4c11-aa7f-c9ce0be0e777" providerId="ADAL" clId="{CCFFF16C-DD81-4D47-84F3-179E15A1D2C2}" dt="2026-01-21T16:27:46.095" v="3588" actId="478"/>
          <ac:picMkLst>
            <pc:docMk/>
            <pc:sldMk cId="13671123" sldId="265"/>
            <ac:picMk id="5122" creationId="{27D83BB9-69B4-B5BE-BDEE-34747818BE37}"/>
          </ac:picMkLst>
        </pc:picChg>
      </pc:sldChg>
      <pc:sldChg chg="addSp delSp modSp add mod delAnim modAnim">
        <pc:chgData name="Antonio Rodriguez Montero" userId="d67666ee-1921-4c11-aa7f-c9ce0be0e777" providerId="ADAL" clId="{CCFFF16C-DD81-4D47-84F3-179E15A1D2C2}" dt="2026-01-21T16:45:58.097" v="3630" actId="1076"/>
        <pc:sldMkLst>
          <pc:docMk/>
          <pc:sldMk cId="1675754405" sldId="266"/>
        </pc:sldMkLst>
        <pc:spChg chg="add">
          <ac:chgData name="Antonio Rodriguez Montero" userId="d67666ee-1921-4c11-aa7f-c9ce0be0e777" providerId="ADAL" clId="{CCFFF16C-DD81-4D47-84F3-179E15A1D2C2}" dt="2026-01-16T16:23:42.147" v="2820"/>
          <ac:spMkLst>
            <pc:docMk/>
            <pc:sldMk cId="1675754405" sldId="266"/>
            <ac:spMk id="5" creationId="{666C042B-411C-F15D-94CC-C896CB3A363B}"/>
          </ac:spMkLst>
        </pc:spChg>
        <pc:spChg chg="add mod">
          <ac:chgData name="Antonio Rodriguez Montero" userId="d67666ee-1921-4c11-aa7f-c9ce0be0e777" providerId="ADAL" clId="{CCFFF16C-DD81-4D47-84F3-179E15A1D2C2}" dt="2026-01-21T16:42:18.572" v="3627" actId="1076"/>
          <ac:spMkLst>
            <pc:docMk/>
            <pc:sldMk cId="1675754405" sldId="266"/>
            <ac:spMk id="11" creationId="{F6018C40-25E1-E91A-F7CA-FB86E7C46764}"/>
          </ac:spMkLst>
        </pc:spChg>
        <pc:spChg chg="mod">
          <ac:chgData name="Antonio Rodriguez Montero" userId="d67666ee-1921-4c11-aa7f-c9ce0be0e777" providerId="ADAL" clId="{CCFFF16C-DD81-4D47-84F3-179E15A1D2C2}" dt="2026-01-21T16:32:12.387" v="3613"/>
          <ac:spMkLst>
            <pc:docMk/>
            <pc:sldMk cId="1675754405" sldId="266"/>
            <ac:spMk id="17" creationId="{C14B829B-0F64-2286-42B7-096A79C386BB}"/>
          </ac:spMkLst>
        </pc:spChg>
        <pc:spChg chg="mod">
          <ac:chgData name="Antonio Rodriguez Montero" userId="d67666ee-1921-4c11-aa7f-c9ce0be0e777" providerId="ADAL" clId="{CCFFF16C-DD81-4D47-84F3-179E15A1D2C2}" dt="2026-01-21T16:32:17.161" v="3615" actId="14100"/>
          <ac:spMkLst>
            <pc:docMk/>
            <pc:sldMk cId="1675754405" sldId="266"/>
            <ac:spMk id="18" creationId="{FE0CC432-AC0B-46EB-6D47-6947EC7CC633}"/>
          </ac:spMkLst>
        </pc:spChg>
        <pc:picChg chg="add mod">
          <ac:chgData name="Antonio Rodriguez Montero" userId="d67666ee-1921-4c11-aa7f-c9ce0be0e777" providerId="ADAL" clId="{CCFFF16C-DD81-4D47-84F3-179E15A1D2C2}" dt="2026-01-21T16:41:41.207" v="3625" actId="1076"/>
          <ac:picMkLst>
            <pc:docMk/>
            <pc:sldMk cId="1675754405" sldId="266"/>
            <ac:picMk id="2" creationId="{F3835134-085C-86ED-BD8D-A0C63C851105}"/>
          </ac:picMkLst>
        </pc:picChg>
        <pc:picChg chg="add mod">
          <ac:chgData name="Antonio Rodriguez Montero" userId="d67666ee-1921-4c11-aa7f-c9ce0be0e777" providerId="ADAL" clId="{CCFFF16C-DD81-4D47-84F3-179E15A1D2C2}" dt="2026-01-21T16:38:55.813" v="3620" actId="1076"/>
          <ac:picMkLst>
            <pc:docMk/>
            <pc:sldMk cId="1675754405" sldId="266"/>
            <ac:picMk id="4" creationId="{C2C3615A-4C33-F441-F74A-7A489B0B36C0}"/>
          </ac:picMkLst>
        </pc:picChg>
        <pc:picChg chg="add mod">
          <ac:chgData name="Antonio Rodriguez Montero" userId="d67666ee-1921-4c11-aa7f-c9ce0be0e777" providerId="ADAL" clId="{CCFFF16C-DD81-4D47-84F3-179E15A1D2C2}" dt="2026-01-21T16:42:19.960" v="3628" actId="1076"/>
          <ac:picMkLst>
            <pc:docMk/>
            <pc:sldMk cId="1675754405" sldId="266"/>
            <ac:picMk id="8" creationId="{7A8AC3DE-718C-86DE-A37F-3247751E9D2F}"/>
          </ac:picMkLst>
        </pc:picChg>
        <pc:picChg chg="add mod">
          <ac:chgData name="Antonio Rodriguez Montero" userId="d67666ee-1921-4c11-aa7f-c9ce0be0e777" providerId="ADAL" clId="{CCFFF16C-DD81-4D47-84F3-179E15A1D2C2}" dt="2026-01-21T16:45:58.097" v="3630" actId="1076"/>
          <ac:picMkLst>
            <pc:docMk/>
            <pc:sldMk cId="1675754405" sldId="266"/>
            <ac:picMk id="12" creationId="{BE4B3FB3-13B5-6A4E-E9E0-B661BC072DD9}"/>
          </ac:picMkLst>
        </pc:picChg>
        <pc:cxnChg chg="mod">
          <ac:chgData name="Antonio Rodriguez Montero" userId="d67666ee-1921-4c11-aa7f-c9ce0be0e777" providerId="ADAL" clId="{CCFFF16C-DD81-4D47-84F3-179E15A1D2C2}" dt="2026-01-16T16:25:13.454" v="2832" actId="1076"/>
          <ac:cxnSpMkLst>
            <pc:docMk/>
            <pc:sldMk cId="1675754405" sldId="266"/>
            <ac:cxnSpMk id="6" creationId="{447A4115-8E20-C8FB-AF95-0F3C37C7239E}"/>
          </ac:cxnSpMkLst>
        </pc:cxnChg>
      </pc:sldChg>
      <pc:sldChg chg="addSp delSp modSp add mod delAnim modAnim">
        <pc:chgData name="Antonio Rodriguez Montero" userId="d67666ee-1921-4c11-aa7f-c9ce0be0e777" providerId="ADAL" clId="{CCFFF16C-DD81-4D47-84F3-179E15A1D2C2}" dt="2026-01-21T17:00:32.504" v="3696" actId="14100"/>
        <pc:sldMkLst>
          <pc:docMk/>
          <pc:sldMk cId="3336830473" sldId="267"/>
        </pc:sldMkLst>
        <pc:spChg chg="add mod">
          <ac:chgData name="Antonio Rodriguez Montero" userId="d67666ee-1921-4c11-aa7f-c9ce0be0e777" providerId="ADAL" clId="{CCFFF16C-DD81-4D47-84F3-179E15A1D2C2}" dt="2026-01-21T16:55:59.265" v="3684" actId="1076"/>
          <ac:spMkLst>
            <pc:docMk/>
            <pc:sldMk cId="3336830473" sldId="267"/>
            <ac:spMk id="3" creationId="{621719C0-1EF7-CF63-DCBD-31F9500AFD76}"/>
          </ac:spMkLst>
        </pc:spChg>
        <pc:spChg chg="add mod">
          <ac:chgData name="Antonio Rodriguez Montero" userId="d67666ee-1921-4c11-aa7f-c9ce0be0e777" providerId="ADAL" clId="{CCFFF16C-DD81-4D47-84F3-179E15A1D2C2}" dt="2026-01-21T16:56:44.564" v="3689" actId="1076"/>
          <ac:spMkLst>
            <pc:docMk/>
            <pc:sldMk cId="3336830473" sldId="267"/>
            <ac:spMk id="7" creationId="{B16A7321-B7BC-D75B-E543-3E80F31E48E5}"/>
          </ac:spMkLst>
        </pc:spChg>
        <pc:spChg chg="mod">
          <ac:chgData name="Antonio Rodriguez Montero" userId="d67666ee-1921-4c11-aa7f-c9ce0be0e777" providerId="ADAL" clId="{CCFFF16C-DD81-4D47-84F3-179E15A1D2C2}" dt="2026-01-21T16:47:28.250" v="3634"/>
          <ac:spMkLst>
            <pc:docMk/>
            <pc:sldMk cId="3336830473" sldId="267"/>
            <ac:spMk id="17" creationId="{B7E83F8A-E936-DE48-F641-7BBDB42F4445}"/>
          </ac:spMkLst>
        </pc:spChg>
        <pc:spChg chg="mod">
          <ac:chgData name="Antonio Rodriguez Montero" userId="d67666ee-1921-4c11-aa7f-c9ce0be0e777" providerId="ADAL" clId="{CCFFF16C-DD81-4D47-84F3-179E15A1D2C2}" dt="2026-01-21T16:47:34.479" v="3637" actId="14100"/>
          <ac:spMkLst>
            <pc:docMk/>
            <pc:sldMk cId="3336830473" sldId="267"/>
            <ac:spMk id="18" creationId="{C6D58223-477C-B84F-3D0F-6C1FCD196085}"/>
          </ac:spMkLst>
        </pc:spChg>
        <pc:picChg chg="add mod">
          <ac:chgData name="Antonio Rodriguez Montero" userId="d67666ee-1921-4c11-aa7f-c9ce0be0e777" providerId="ADAL" clId="{CCFFF16C-DD81-4D47-84F3-179E15A1D2C2}" dt="2026-01-21T17:00:32.504" v="3696" actId="14100"/>
          <ac:picMkLst>
            <pc:docMk/>
            <pc:sldMk cId="3336830473" sldId="267"/>
            <ac:picMk id="2" creationId="{FDC826B3-1684-FEEF-EBAC-54E7826EE21C}"/>
          </ac:picMkLst>
        </pc:picChg>
        <pc:picChg chg="add mod">
          <ac:chgData name="Antonio Rodriguez Montero" userId="d67666ee-1921-4c11-aa7f-c9ce0be0e777" providerId="ADAL" clId="{CCFFF16C-DD81-4D47-84F3-179E15A1D2C2}" dt="2026-01-21T16:55:54.627" v="3683" actId="1076"/>
          <ac:picMkLst>
            <pc:docMk/>
            <pc:sldMk cId="3336830473" sldId="267"/>
            <ac:picMk id="4" creationId="{EE2D5D2E-9FC5-1D03-C446-830C525BF3AD}"/>
          </ac:picMkLst>
        </pc:picChg>
        <pc:picChg chg="add mod">
          <ac:chgData name="Antonio Rodriguez Montero" userId="d67666ee-1921-4c11-aa7f-c9ce0be0e777" providerId="ADAL" clId="{CCFFF16C-DD81-4D47-84F3-179E15A1D2C2}" dt="2026-01-21T16:59:53.353" v="3692" actId="1076"/>
          <ac:picMkLst>
            <pc:docMk/>
            <pc:sldMk cId="3336830473" sldId="267"/>
            <ac:picMk id="8" creationId="{6269BC68-18A7-AF79-CDBB-D5E587408C8F}"/>
          </ac:picMkLst>
        </pc:picChg>
      </pc:sldChg>
      <pc:sldChg chg="addSp delSp modSp add mod delAnim modAnim">
        <pc:chgData name="Antonio Rodriguez Montero" userId="d67666ee-1921-4c11-aa7f-c9ce0be0e777" providerId="ADAL" clId="{CCFFF16C-DD81-4D47-84F3-179E15A1D2C2}" dt="2026-01-21T17:09:36.394" v="3719" actId="1076"/>
        <pc:sldMkLst>
          <pc:docMk/>
          <pc:sldMk cId="427162331" sldId="268"/>
        </pc:sldMkLst>
        <pc:spChg chg="mod">
          <ac:chgData name="Antonio Rodriguez Montero" userId="d67666ee-1921-4c11-aa7f-c9ce0be0e777" providerId="ADAL" clId="{CCFFF16C-DD81-4D47-84F3-179E15A1D2C2}" dt="2026-01-21T17:01:47.543" v="3708" actId="1076"/>
          <ac:spMkLst>
            <pc:docMk/>
            <pc:sldMk cId="427162331" sldId="268"/>
            <ac:spMk id="17" creationId="{C5F7D2C2-2ED4-9676-B74A-D576848AF8D0}"/>
          </ac:spMkLst>
        </pc:spChg>
        <pc:spChg chg="mod">
          <ac:chgData name="Antonio Rodriguez Montero" userId="d67666ee-1921-4c11-aa7f-c9ce0be0e777" providerId="ADAL" clId="{CCFFF16C-DD81-4D47-84F3-179E15A1D2C2}" dt="2026-01-21T17:01:52.711" v="3710" actId="14100"/>
          <ac:spMkLst>
            <pc:docMk/>
            <pc:sldMk cId="427162331" sldId="268"/>
            <ac:spMk id="18" creationId="{07D10735-5BFF-B873-E4E2-C8B78AF0A938}"/>
          </ac:spMkLst>
        </pc:spChg>
        <pc:picChg chg="add mod">
          <ac:chgData name="Antonio Rodriguez Montero" userId="d67666ee-1921-4c11-aa7f-c9ce0be0e777" providerId="ADAL" clId="{CCFFF16C-DD81-4D47-84F3-179E15A1D2C2}" dt="2026-01-21T17:01:57.398" v="3711" actId="1076"/>
          <ac:picMkLst>
            <pc:docMk/>
            <pc:sldMk cId="427162331" sldId="268"/>
            <ac:picMk id="2" creationId="{DA910F51-4D7A-B410-5915-EC2C24674103}"/>
          </ac:picMkLst>
        </pc:picChg>
        <pc:picChg chg="add mod">
          <ac:chgData name="Antonio Rodriguez Montero" userId="d67666ee-1921-4c11-aa7f-c9ce0be0e777" providerId="ADAL" clId="{CCFFF16C-DD81-4D47-84F3-179E15A1D2C2}" dt="2026-01-21T17:09:36.394" v="3719" actId="1076"/>
          <ac:picMkLst>
            <pc:docMk/>
            <pc:sldMk cId="427162331" sldId="268"/>
            <ac:picMk id="3" creationId="{507C9F28-C494-90E9-02A4-D979E453E18C}"/>
          </ac:picMkLst>
        </pc:picChg>
        <pc:picChg chg="add del mod">
          <ac:chgData name="Antonio Rodriguez Montero" userId="d67666ee-1921-4c11-aa7f-c9ce0be0e777" providerId="ADAL" clId="{CCFFF16C-DD81-4D47-84F3-179E15A1D2C2}" dt="2026-01-21T17:00:48.209" v="3697" actId="478"/>
          <ac:picMkLst>
            <pc:docMk/>
            <pc:sldMk cId="427162331" sldId="268"/>
            <ac:picMk id="8" creationId="{66A41F56-1315-B829-61A6-7EB95585EF74}"/>
          </ac:picMkLst>
        </pc:picChg>
        <pc:picChg chg="mod">
          <ac:chgData name="Antonio Rodriguez Montero" userId="d67666ee-1921-4c11-aa7f-c9ce0be0e777" providerId="ADAL" clId="{CCFFF16C-DD81-4D47-84F3-179E15A1D2C2}" dt="2026-01-21T17:01:40.411" v="3706" actId="1076"/>
          <ac:picMkLst>
            <pc:docMk/>
            <pc:sldMk cId="427162331" sldId="268"/>
            <ac:picMk id="10" creationId="{4FCB918C-9A77-8177-2EC7-78AF661560D8}"/>
          </ac:picMkLst>
        </pc:picChg>
        <pc:picChg chg="add mod">
          <ac:chgData name="Antonio Rodriguez Montero" userId="d67666ee-1921-4c11-aa7f-c9ce0be0e777" providerId="ADAL" clId="{CCFFF16C-DD81-4D47-84F3-179E15A1D2C2}" dt="2026-01-14T17:53:41.607" v="1504" actId="1076"/>
          <ac:picMkLst>
            <pc:docMk/>
            <pc:sldMk cId="427162331" sldId="268"/>
            <ac:picMk id="1032" creationId="{55CA26E6-6949-D8F9-734C-1A2BA53E8E5E}"/>
          </ac:picMkLst>
        </pc:picChg>
        <pc:picChg chg="add mod">
          <ac:chgData name="Antonio Rodriguez Montero" userId="d67666ee-1921-4c11-aa7f-c9ce0be0e777" providerId="ADAL" clId="{CCFFF16C-DD81-4D47-84F3-179E15A1D2C2}" dt="2026-01-14T17:53:41.607" v="1504" actId="1076"/>
          <ac:picMkLst>
            <pc:docMk/>
            <pc:sldMk cId="427162331" sldId="268"/>
            <ac:picMk id="1033" creationId="{10464D86-DA24-D97C-DA00-B00E5678AEC7}"/>
          </ac:picMkLst>
        </pc:picChg>
        <pc:picChg chg="add">
          <ac:chgData name="Antonio Rodriguez Montero" userId="d67666ee-1921-4c11-aa7f-c9ce0be0e777" providerId="ADAL" clId="{CCFFF16C-DD81-4D47-84F3-179E15A1D2C2}" dt="2026-01-14T17:54:09.498" v="1506"/>
          <ac:picMkLst>
            <pc:docMk/>
            <pc:sldMk cId="427162331" sldId="268"/>
            <ac:picMk id="1035" creationId="{BB0285C0-F688-FB68-069D-67F701159783}"/>
          </ac:picMkLst>
        </pc:picChg>
        <pc:picChg chg="add">
          <ac:chgData name="Antonio Rodriguez Montero" userId="d67666ee-1921-4c11-aa7f-c9ce0be0e777" providerId="ADAL" clId="{CCFFF16C-DD81-4D47-84F3-179E15A1D2C2}" dt="2026-01-14T17:54:09.498" v="1506"/>
          <ac:picMkLst>
            <pc:docMk/>
            <pc:sldMk cId="427162331" sldId="268"/>
            <ac:picMk id="1036" creationId="{555EDF52-C89B-B9E4-AAF4-6B647FB92581}"/>
          </ac:picMkLst>
        </pc:picChg>
        <pc:picChg chg="add mod">
          <ac:chgData name="Antonio Rodriguez Montero" userId="d67666ee-1921-4c11-aa7f-c9ce0be0e777" providerId="ADAL" clId="{CCFFF16C-DD81-4D47-84F3-179E15A1D2C2}" dt="2026-01-21T17:03:42.546" v="3716" actId="1076"/>
          <ac:picMkLst>
            <pc:docMk/>
            <pc:sldMk cId="427162331" sldId="268"/>
            <ac:picMk id="6146" creationId="{CF58059D-5EAC-1525-01F7-A0889976AED0}"/>
          </ac:picMkLst>
        </pc:picChg>
      </pc:sldChg>
      <pc:sldChg chg="addSp delSp modSp add mod">
        <pc:chgData name="Antonio Rodriguez Montero" userId="d67666ee-1921-4c11-aa7f-c9ce0be0e777" providerId="ADAL" clId="{CCFFF16C-DD81-4D47-84F3-179E15A1D2C2}" dt="2026-01-21T20:07:35.864" v="4304" actId="14100"/>
        <pc:sldMkLst>
          <pc:docMk/>
          <pc:sldMk cId="147454990" sldId="269"/>
        </pc:sldMkLst>
        <pc:spChg chg="add mod">
          <ac:chgData name="Antonio Rodriguez Montero" userId="d67666ee-1921-4c11-aa7f-c9ce0be0e777" providerId="ADAL" clId="{CCFFF16C-DD81-4D47-84F3-179E15A1D2C2}" dt="2026-01-21T20:07:35.864" v="4304" actId="14100"/>
          <ac:spMkLst>
            <pc:docMk/>
            <pc:sldMk cId="147454990" sldId="269"/>
            <ac:spMk id="3" creationId="{A508B0C3-A32D-DD7D-44CC-DB9F36279E15}"/>
          </ac:spMkLst>
        </pc:spChg>
        <pc:spChg chg="mod">
          <ac:chgData name="Antonio Rodriguez Montero" userId="d67666ee-1921-4c11-aa7f-c9ce0be0e777" providerId="ADAL" clId="{CCFFF16C-DD81-4D47-84F3-179E15A1D2C2}" dt="2026-01-14T18:52:32.433" v="1618" actId="6549"/>
          <ac:spMkLst>
            <pc:docMk/>
            <pc:sldMk cId="147454990" sldId="269"/>
            <ac:spMk id="17" creationId="{FE25EA1C-2327-E6D3-1E9D-EE5A8564C6CB}"/>
          </ac:spMkLst>
        </pc:spChg>
        <pc:graphicFrameChg chg="add mod modGraphic">
          <ac:chgData name="Antonio Rodriguez Montero" userId="d67666ee-1921-4c11-aa7f-c9ce0be0e777" providerId="ADAL" clId="{CCFFF16C-DD81-4D47-84F3-179E15A1D2C2}" dt="2026-01-21T20:07:13.416" v="4302" actId="1076"/>
          <ac:graphicFrameMkLst>
            <pc:docMk/>
            <pc:sldMk cId="147454990" sldId="269"/>
            <ac:graphicFrameMk id="2" creationId="{ED4EB158-A91B-A504-1E76-1F7B1F9F4F7F}"/>
          </ac:graphicFrameMkLst>
        </pc:graphicFrameChg>
        <pc:picChg chg="add del">
          <ac:chgData name="Antonio Rodriguez Montero" userId="d67666ee-1921-4c11-aa7f-c9ce0be0e777" providerId="ADAL" clId="{CCFFF16C-DD81-4D47-84F3-179E15A1D2C2}" dt="2026-01-14T18:52:35.107" v="1620" actId="478"/>
          <ac:picMkLst>
            <pc:docMk/>
            <pc:sldMk cId="147454990" sldId="269"/>
            <ac:picMk id="10" creationId="{18919100-D5DD-A838-1D84-84675DCE45CB}"/>
          </ac:picMkLst>
        </pc:picChg>
      </pc:sldChg>
      <pc:sldChg chg="addSp delSp modSp add mod delAnim modAnim">
        <pc:chgData name="Antonio Rodriguez Montero" userId="d67666ee-1921-4c11-aa7f-c9ce0be0e777" providerId="ADAL" clId="{CCFFF16C-DD81-4D47-84F3-179E15A1D2C2}" dt="2026-01-21T17:56:29.498" v="3738" actId="1076"/>
        <pc:sldMkLst>
          <pc:docMk/>
          <pc:sldMk cId="3317629703" sldId="270"/>
        </pc:sldMkLst>
        <pc:spChg chg="add mod">
          <ac:chgData name="Antonio Rodriguez Montero" userId="d67666ee-1921-4c11-aa7f-c9ce0be0e777" providerId="ADAL" clId="{CCFFF16C-DD81-4D47-84F3-179E15A1D2C2}" dt="2026-01-21T17:56:29.498" v="3738" actId="1076"/>
          <ac:spMkLst>
            <pc:docMk/>
            <pc:sldMk cId="3317629703" sldId="270"/>
            <ac:spMk id="4" creationId="{F95CCD15-04E8-6148-AEF8-486D032D5C79}"/>
          </ac:spMkLst>
        </pc:spChg>
        <pc:spChg chg="mod">
          <ac:chgData name="Antonio Rodriguez Montero" userId="d67666ee-1921-4c11-aa7f-c9ce0be0e777" providerId="ADAL" clId="{CCFFF16C-DD81-4D47-84F3-179E15A1D2C2}" dt="2026-01-21T17:10:33.255" v="3724"/>
          <ac:spMkLst>
            <pc:docMk/>
            <pc:sldMk cId="3317629703" sldId="270"/>
            <ac:spMk id="17" creationId="{C688C9CC-5D5A-3308-C426-0E005D62191B}"/>
          </ac:spMkLst>
        </pc:spChg>
        <pc:spChg chg="mod">
          <ac:chgData name="Antonio Rodriguez Montero" userId="d67666ee-1921-4c11-aa7f-c9ce0be0e777" providerId="ADAL" clId="{CCFFF16C-DD81-4D47-84F3-179E15A1D2C2}" dt="2026-01-21T17:10:36.400" v="3725" actId="14100"/>
          <ac:spMkLst>
            <pc:docMk/>
            <pc:sldMk cId="3317629703" sldId="270"/>
            <ac:spMk id="18" creationId="{3E48676E-59A3-F1BF-9FC3-C6E28A1AB3D3}"/>
          </ac:spMkLst>
        </pc:spChg>
        <pc:picChg chg="add mod">
          <ac:chgData name="Antonio Rodriguez Montero" userId="d67666ee-1921-4c11-aa7f-c9ce0be0e777" providerId="ADAL" clId="{CCFFF16C-DD81-4D47-84F3-179E15A1D2C2}" dt="2026-01-21T17:55:49.729" v="3733" actId="1076"/>
          <ac:picMkLst>
            <pc:docMk/>
            <pc:sldMk cId="3317629703" sldId="270"/>
            <ac:picMk id="2" creationId="{CE379BF0-97F0-0510-57B8-90448055DBEB}"/>
          </ac:picMkLst>
        </pc:picChg>
        <pc:picChg chg="add mod">
          <ac:chgData name="Antonio Rodriguez Montero" userId="d67666ee-1921-4c11-aa7f-c9ce0be0e777" providerId="ADAL" clId="{CCFFF16C-DD81-4D47-84F3-179E15A1D2C2}" dt="2026-01-21T17:10:19.095" v="3720" actId="1076"/>
          <ac:picMkLst>
            <pc:docMk/>
            <pc:sldMk cId="3317629703" sldId="270"/>
            <ac:picMk id="7" creationId="{F2A6D6F8-4A5D-ACDA-D436-2AAD4A76453A}"/>
          </ac:picMkLst>
        </pc:picChg>
        <pc:picChg chg="add mod">
          <ac:chgData name="Antonio Rodriguez Montero" userId="d67666ee-1921-4c11-aa7f-c9ce0be0e777" providerId="ADAL" clId="{CCFFF16C-DD81-4D47-84F3-179E15A1D2C2}" dt="2026-01-21T17:55:58.686" v="3735" actId="1076"/>
          <ac:picMkLst>
            <pc:docMk/>
            <pc:sldMk cId="3317629703" sldId="270"/>
            <ac:picMk id="7170" creationId="{B61CE822-3BDB-A666-5836-A4B0086B041C}"/>
          </ac:picMkLst>
        </pc:picChg>
      </pc:sldChg>
      <pc:sldChg chg="addSp delSp modSp add mod delAnim modAnim">
        <pc:chgData name="Antonio Rodriguez Montero" userId="d67666ee-1921-4c11-aa7f-c9ce0be0e777" providerId="ADAL" clId="{CCFFF16C-DD81-4D47-84F3-179E15A1D2C2}" dt="2026-01-21T18:00:20.495" v="3752" actId="1076"/>
        <pc:sldMkLst>
          <pc:docMk/>
          <pc:sldMk cId="2638484602" sldId="271"/>
        </pc:sldMkLst>
        <pc:spChg chg="mod">
          <ac:chgData name="Antonio Rodriguez Montero" userId="d67666ee-1921-4c11-aa7f-c9ce0be0e777" providerId="ADAL" clId="{CCFFF16C-DD81-4D47-84F3-179E15A1D2C2}" dt="2026-01-21T17:56:49.962" v="3742"/>
          <ac:spMkLst>
            <pc:docMk/>
            <pc:sldMk cId="2638484602" sldId="271"/>
            <ac:spMk id="17" creationId="{D951340F-30CE-FE66-6701-2072775A28DB}"/>
          </ac:spMkLst>
        </pc:spChg>
        <pc:spChg chg="mod">
          <ac:chgData name="Antonio Rodriguez Montero" userId="d67666ee-1921-4c11-aa7f-c9ce0be0e777" providerId="ADAL" clId="{CCFFF16C-DD81-4D47-84F3-179E15A1D2C2}" dt="2026-01-21T17:56:54.026" v="3743" actId="14100"/>
          <ac:spMkLst>
            <pc:docMk/>
            <pc:sldMk cId="2638484602" sldId="271"/>
            <ac:spMk id="18" creationId="{BF8A879B-8093-D3DF-33AC-ED675CCC9498}"/>
          </ac:spMkLst>
        </pc:spChg>
        <pc:picChg chg="add mod">
          <ac:chgData name="Antonio Rodriguez Montero" userId="d67666ee-1921-4c11-aa7f-c9ce0be0e777" providerId="ADAL" clId="{CCFFF16C-DD81-4D47-84F3-179E15A1D2C2}" dt="2026-01-21T18:00:20.495" v="3752" actId="1076"/>
          <ac:picMkLst>
            <pc:docMk/>
            <pc:sldMk cId="2638484602" sldId="271"/>
            <ac:picMk id="2" creationId="{D56A2073-F34C-8A5D-A762-344B10CDF3A4}"/>
          </ac:picMkLst>
        </pc:picChg>
        <pc:picChg chg="add mod">
          <ac:chgData name="Antonio Rodriguez Montero" userId="d67666ee-1921-4c11-aa7f-c9ce0be0e777" providerId="ADAL" clId="{CCFFF16C-DD81-4D47-84F3-179E15A1D2C2}" dt="2026-01-21T18:00:16.701" v="3751" actId="1076"/>
          <ac:picMkLst>
            <pc:docMk/>
            <pc:sldMk cId="2638484602" sldId="271"/>
            <ac:picMk id="4" creationId="{D792D950-C829-46D2-BC2D-448E0620EB68}"/>
          </ac:picMkLst>
        </pc:picChg>
        <pc:picChg chg="add mod">
          <ac:chgData name="Antonio Rodriguez Montero" userId="d67666ee-1921-4c11-aa7f-c9ce0be0e777" providerId="ADAL" clId="{CCFFF16C-DD81-4D47-84F3-179E15A1D2C2}" dt="2026-01-21T17:59:13.959" v="3748" actId="14100"/>
          <ac:picMkLst>
            <pc:docMk/>
            <pc:sldMk cId="2638484602" sldId="271"/>
            <ac:picMk id="8194" creationId="{3E291E07-69D0-7578-A13D-0C7DFC3AB039}"/>
          </ac:picMkLst>
        </pc:picChg>
      </pc:sldChg>
      <pc:sldChg chg="addSp delSp modSp add mod delAnim modAnim">
        <pc:chgData name="Antonio Rodriguez Montero" userId="d67666ee-1921-4c11-aa7f-c9ce0be0e777" providerId="ADAL" clId="{CCFFF16C-DD81-4D47-84F3-179E15A1D2C2}" dt="2026-01-21T18:08:08.145" v="3779" actId="1076"/>
        <pc:sldMkLst>
          <pc:docMk/>
          <pc:sldMk cId="750262254" sldId="272"/>
        </pc:sldMkLst>
        <pc:spChg chg="mod">
          <ac:chgData name="Antonio Rodriguez Montero" userId="d67666ee-1921-4c11-aa7f-c9ce0be0e777" providerId="ADAL" clId="{CCFFF16C-DD81-4D47-84F3-179E15A1D2C2}" dt="2026-01-21T18:03:34.785" v="3770" actId="1076"/>
          <ac:spMkLst>
            <pc:docMk/>
            <pc:sldMk cId="750262254" sldId="272"/>
            <ac:spMk id="17" creationId="{0AA29D50-A9DC-2167-D11E-75288EA88DA8}"/>
          </ac:spMkLst>
        </pc:spChg>
        <pc:spChg chg="mod">
          <ac:chgData name="Antonio Rodriguez Montero" userId="d67666ee-1921-4c11-aa7f-c9ce0be0e777" providerId="ADAL" clId="{CCFFF16C-DD81-4D47-84F3-179E15A1D2C2}" dt="2026-01-21T18:03:32.866" v="3769" actId="1076"/>
          <ac:spMkLst>
            <pc:docMk/>
            <pc:sldMk cId="750262254" sldId="272"/>
            <ac:spMk id="18" creationId="{FF36D775-E086-DE75-DFA4-B7C5B99292E9}"/>
          </ac:spMkLst>
        </pc:spChg>
        <pc:picChg chg="del">
          <ac:chgData name="Antonio Rodriguez Montero" userId="d67666ee-1921-4c11-aa7f-c9ce0be0e777" providerId="ADAL" clId="{CCFFF16C-DD81-4D47-84F3-179E15A1D2C2}" dt="2026-01-21T18:01:25.803" v="3755" actId="478"/>
          <ac:picMkLst>
            <pc:docMk/>
            <pc:sldMk cId="750262254" sldId="272"/>
            <ac:picMk id="2" creationId="{5176C779-DB72-6785-D513-1500A627252A}"/>
          </ac:picMkLst>
        </pc:picChg>
        <pc:picChg chg="add mod">
          <ac:chgData name="Antonio Rodriguez Montero" userId="d67666ee-1921-4c11-aa7f-c9ce0be0e777" providerId="ADAL" clId="{CCFFF16C-DD81-4D47-84F3-179E15A1D2C2}" dt="2026-01-21T18:04:58.683" v="3777" actId="1076"/>
          <ac:picMkLst>
            <pc:docMk/>
            <pc:sldMk cId="750262254" sldId="272"/>
            <ac:picMk id="3" creationId="{C7C1FC8E-C31A-576C-0029-F39C8E49253B}"/>
          </ac:picMkLst>
        </pc:picChg>
        <pc:picChg chg="del">
          <ac:chgData name="Antonio Rodriguez Montero" userId="d67666ee-1921-4c11-aa7f-c9ce0be0e777" providerId="ADAL" clId="{CCFFF16C-DD81-4D47-84F3-179E15A1D2C2}" dt="2026-01-21T18:01:35.478" v="3757" actId="478"/>
          <ac:picMkLst>
            <pc:docMk/>
            <pc:sldMk cId="750262254" sldId="272"/>
            <ac:picMk id="4" creationId="{23EC20A0-048B-D09A-BCD2-6C79EC342CEA}"/>
          </ac:picMkLst>
        </pc:picChg>
        <pc:picChg chg="add mod">
          <ac:chgData name="Antonio Rodriguez Montero" userId="d67666ee-1921-4c11-aa7f-c9ce0be0e777" providerId="ADAL" clId="{CCFFF16C-DD81-4D47-84F3-179E15A1D2C2}" dt="2026-01-21T18:08:08.145" v="3779" actId="1076"/>
          <ac:picMkLst>
            <pc:docMk/>
            <pc:sldMk cId="750262254" sldId="272"/>
            <ac:picMk id="5" creationId="{4211660A-9CD7-D1AE-3DFB-D85205779CE6}"/>
          </ac:picMkLst>
        </pc:picChg>
        <pc:picChg chg="del">
          <ac:chgData name="Antonio Rodriguez Montero" userId="d67666ee-1921-4c11-aa7f-c9ce0be0e777" providerId="ADAL" clId="{CCFFF16C-DD81-4D47-84F3-179E15A1D2C2}" dt="2026-01-21T18:01:23.755" v="3754" actId="478"/>
          <ac:picMkLst>
            <pc:docMk/>
            <pc:sldMk cId="750262254" sldId="272"/>
            <ac:picMk id="8194" creationId="{8C468ED6-F4FA-DFEC-69CD-CA3BBF6EB6ED}"/>
          </ac:picMkLst>
        </pc:picChg>
        <pc:picChg chg="add mod">
          <ac:chgData name="Antonio Rodriguez Montero" userId="d67666ee-1921-4c11-aa7f-c9ce0be0e777" providerId="ADAL" clId="{CCFFF16C-DD81-4D47-84F3-179E15A1D2C2}" dt="2026-01-21T18:03:48.376" v="3776" actId="1076"/>
          <ac:picMkLst>
            <pc:docMk/>
            <pc:sldMk cId="750262254" sldId="272"/>
            <ac:picMk id="9218" creationId="{7C7EC8A4-D6FA-F537-8ED1-0CCF8F752757}"/>
          </ac:picMkLst>
        </pc:picChg>
      </pc:sldChg>
      <pc:sldChg chg="addSp delSp modSp add mod delAnim modAnim">
        <pc:chgData name="Antonio Rodriguez Montero" userId="d67666ee-1921-4c11-aa7f-c9ce0be0e777" providerId="ADAL" clId="{CCFFF16C-DD81-4D47-84F3-179E15A1D2C2}" dt="2026-01-21T18:25:55.343" v="3856" actId="1076"/>
        <pc:sldMkLst>
          <pc:docMk/>
          <pc:sldMk cId="708036133" sldId="273"/>
        </pc:sldMkLst>
        <pc:spChg chg="add mod">
          <ac:chgData name="Antonio Rodriguez Montero" userId="d67666ee-1921-4c11-aa7f-c9ce0be0e777" providerId="ADAL" clId="{CCFFF16C-DD81-4D47-84F3-179E15A1D2C2}" dt="2026-01-21T18:22:07.595" v="3815" actId="20577"/>
          <ac:spMkLst>
            <pc:docMk/>
            <pc:sldMk cId="708036133" sldId="273"/>
            <ac:spMk id="11" creationId="{152D90F8-B8C4-5761-737E-A75A90BE1326}"/>
          </ac:spMkLst>
        </pc:spChg>
        <pc:spChg chg="add mod">
          <ac:chgData name="Antonio Rodriguez Montero" userId="d67666ee-1921-4c11-aa7f-c9ce0be0e777" providerId="ADAL" clId="{CCFFF16C-DD81-4D47-84F3-179E15A1D2C2}" dt="2026-01-21T18:22:22.548" v="3833" actId="20577"/>
          <ac:spMkLst>
            <pc:docMk/>
            <pc:sldMk cId="708036133" sldId="273"/>
            <ac:spMk id="12" creationId="{9BB9A9B4-1F7A-4BED-1CB3-57B792C33064}"/>
          </ac:spMkLst>
        </pc:spChg>
        <pc:spChg chg="add del">
          <ac:chgData name="Antonio Rodriguez Montero" userId="d67666ee-1921-4c11-aa7f-c9ce0be0e777" providerId="ADAL" clId="{CCFFF16C-DD81-4D47-84F3-179E15A1D2C2}" dt="2026-01-21T18:24:34.282" v="3837" actId="22"/>
          <ac:spMkLst>
            <pc:docMk/>
            <pc:sldMk cId="708036133" sldId="273"/>
            <ac:spMk id="16" creationId="{54C2B902-7AFF-F750-74DF-3A6AE6E709E1}"/>
          </ac:spMkLst>
        </pc:spChg>
        <pc:spChg chg="mod">
          <ac:chgData name="Antonio Rodriguez Montero" userId="d67666ee-1921-4c11-aa7f-c9ce0be0e777" providerId="ADAL" clId="{CCFFF16C-DD81-4D47-84F3-179E15A1D2C2}" dt="2026-01-21T18:09:36.253" v="3791"/>
          <ac:spMkLst>
            <pc:docMk/>
            <pc:sldMk cId="708036133" sldId="273"/>
            <ac:spMk id="17" creationId="{F58AD9F8-0F47-E788-5134-FA11963F3CBA}"/>
          </ac:spMkLst>
        </pc:spChg>
        <pc:spChg chg="add del">
          <ac:chgData name="Antonio Rodriguez Montero" userId="d67666ee-1921-4c11-aa7f-c9ce0be0e777" providerId="ADAL" clId="{CCFFF16C-DD81-4D47-84F3-179E15A1D2C2}" dt="2026-01-21T18:24:36.747" v="3839" actId="22"/>
          <ac:spMkLst>
            <pc:docMk/>
            <pc:sldMk cId="708036133" sldId="273"/>
            <ac:spMk id="20" creationId="{6353DF91-80D8-4053-A63D-E40A7333E06F}"/>
          </ac:spMkLst>
        </pc:spChg>
        <pc:spChg chg="add mod">
          <ac:chgData name="Antonio Rodriguez Montero" userId="d67666ee-1921-4c11-aa7f-c9ce0be0e777" providerId="ADAL" clId="{CCFFF16C-DD81-4D47-84F3-179E15A1D2C2}" dt="2026-01-21T18:25:02.535" v="3845" actId="1076"/>
          <ac:spMkLst>
            <pc:docMk/>
            <pc:sldMk cId="708036133" sldId="273"/>
            <ac:spMk id="22" creationId="{74F9FFB4-7505-C493-860C-B6B040580A57}"/>
          </ac:spMkLst>
        </pc:spChg>
        <pc:spChg chg="add del mod">
          <ac:chgData name="Antonio Rodriguez Montero" userId="d67666ee-1921-4c11-aa7f-c9ce0be0e777" providerId="ADAL" clId="{CCFFF16C-DD81-4D47-84F3-179E15A1D2C2}" dt="2026-01-21T18:25:17.822" v="3848" actId="478"/>
          <ac:spMkLst>
            <pc:docMk/>
            <pc:sldMk cId="708036133" sldId="273"/>
            <ac:spMk id="24" creationId="{1B4867D2-44B0-0165-1222-B2BCF7CF270D}"/>
          </ac:spMkLst>
        </pc:spChg>
        <pc:spChg chg="add mod">
          <ac:chgData name="Antonio Rodriguez Montero" userId="d67666ee-1921-4c11-aa7f-c9ce0be0e777" providerId="ADAL" clId="{CCFFF16C-DD81-4D47-84F3-179E15A1D2C2}" dt="2026-01-21T18:25:55.343" v="3856" actId="1076"/>
          <ac:spMkLst>
            <pc:docMk/>
            <pc:sldMk cId="708036133" sldId="273"/>
            <ac:spMk id="26" creationId="{8F396A4E-A4A2-FA15-2A9B-050E2A65C251}"/>
          </ac:spMkLst>
        </pc:spChg>
        <pc:picChg chg="add mod">
          <ac:chgData name="Antonio Rodriguez Montero" userId="d67666ee-1921-4c11-aa7f-c9ce0be0e777" providerId="ADAL" clId="{CCFFF16C-DD81-4D47-84F3-179E15A1D2C2}" dt="2026-01-21T18:21:41.209" v="3807" actId="1076"/>
          <ac:picMkLst>
            <pc:docMk/>
            <pc:sldMk cId="708036133" sldId="273"/>
            <ac:picMk id="2" creationId="{A4177C4A-34BE-B436-FCAB-D25BBDB3C5C7}"/>
          </ac:picMkLst>
        </pc:picChg>
        <pc:picChg chg="del">
          <ac:chgData name="Antonio Rodriguez Montero" userId="d67666ee-1921-4c11-aa7f-c9ce0be0e777" providerId="ADAL" clId="{CCFFF16C-DD81-4D47-84F3-179E15A1D2C2}" dt="2026-01-21T18:08:58.899" v="3782" actId="478"/>
          <ac:picMkLst>
            <pc:docMk/>
            <pc:sldMk cId="708036133" sldId="273"/>
            <ac:picMk id="3" creationId="{6DC46F97-0298-740A-DB42-1CCA4A2AD382}"/>
          </ac:picMkLst>
        </pc:picChg>
        <pc:picChg chg="del">
          <ac:chgData name="Antonio Rodriguez Montero" userId="d67666ee-1921-4c11-aa7f-c9ce0be0e777" providerId="ADAL" clId="{CCFFF16C-DD81-4D47-84F3-179E15A1D2C2}" dt="2026-01-21T18:08:57.997" v="3781" actId="478"/>
          <ac:picMkLst>
            <pc:docMk/>
            <pc:sldMk cId="708036133" sldId="273"/>
            <ac:picMk id="5" creationId="{A4841C22-E809-9591-E0E3-0AE2176C5B5B}"/>
          </ac:picMkLst>
        </pc:picChg>
        <pc:picChg chg="add mod">
          <ac:chgData name="Antonio Rodriguez Montero" userId="d67666ee-1921-4c11-aa7f-c9ce0be0e777" providerId="ADAL" clId="{CCFFF16C-DD81-4D47-84F3-179E15A1D2C2}" dt="2026-01-21T18:17:56.120" v="3805" actId="14100"/>
          <ac:picMkLst>
            <pc:docMk/>
            <pc:sldMk cId="708036133" sldId="273"/>
            <ac:picMk id="7" creationId="{81E4682F-3D33-4B9D-34E7-6F29F7A7CA34}"/>
          </ac:picMkLst>
        </pc:picChg>
        <pc:picChg chg="add mod">
          <ac:chgData name="Antonio Rodriguez Montero" userId="d67666ee-1921-4c11-aa7f-c9ce0be0e777" providerId="ADAL" clId="{CCFFF16C-DD81-4D47-84F3-179E15A1D2C2}" dt="2026-01-21T18:18:01.385" v="3806" actId="14100"/>
          <ac:picMkLst>
            <pc:docMk/>
            <pc:sldMk cId="708036133" sldId="273"/>
            <ac:picMk id="9" creationId="{E445ED43-4F29-9755-BA6E-3150CCD16D2C}"/>
          </ac:picMkLst>
        </pc:picChg>
        <pc:picChg chg="add mod">
          <ac:chgData name="Antonio Rodriguez Montero" userId="d67666ee-1921-4c11-aa7f-c9ce0be0e777" providerId="ADAL" clId="{CCFFF16C-DD81-4D47-84F3-179E15A1D2C2}" dt="2026-01-21T18:23:48.018" v="3835" actId="1076"/>
          <ac:picMkLst>
            <pc:docMk/>
            <pc:sldMk cId="708036133" sldId="273"/>
            <ac:picMk id="14" creationId="{8FE6A04D-8600-38E6-72E8-3A2202EE06C4}"/>
          </ac:picMkLst>
        </pc:picChg>
        <pc:picChg chg="del">
          <ac:chgData name="Antonio Rodriguez Montero" userId="d67666ee-1921-4c11-aa7f-c9ce0be0e777" providerId="ADAL" clId="{CCFFF16C-DD81-4D47-84F3-179E15A1D2C2}" dt="2026-01-21T18:08:59.433" v="3783" actId="478"/>
          <ac:picMkLst>
            <pc:docMk/>
            <pc:sldMk cId="708036133" sldId="273"/>
            <ac:picMk id="9218" creationId="{89679694-0CB9-5A30-8326-9BC607095205}"/>
          </ac:picMkLst>
        </pc:picChg>
      </pc:sldChg>
      <pc:sldChg chg="addSp delSp modSp add mod delAnim modAnim">
        <pc:chgData name="Antonio Rodriguez Montero" userId="d67666ee-1921-4c11-aa7f-c9ce0be0e777" providerId="ADAL" clId="{CCFFF16C-DD81-4D47-84F3-179E15A1D2C2}" dt="2026-01-21T18:38:36.912" v="3905" actId="1076"/>
        <pc:sldMkLst>
          <pc:docMk/>
          <pc:sldMk cId="1916794457" sldId="274"/>
        </pc:sldMkLst>
        <pc:spChg chg="del">
          <ac:chgData name="Antonio Rodriguez Montero" userId="d67666ee-1921-4c11-aa7f-c9ce0be0e777" providerId="ADAL" clId="{CCFFF16C-DD81-4D47-84F3-179E15A1D2C2}" dt="2026-01-21T18:27:08.202" v="3859" actId="478"/>
          <ac:spMkLst>
            <pc:docMk/>
            <pc:sldMk cId="1916794457" sldId="274"/>
            <ac:spMk id="11" creationId="{152D90F8-B8C4-5761-737E-A75A90BE1326}"/>
          </ac:spMkLst>
        </pc:spChg>
        <pc:spChg chg="del">
          <ac:chgData name="Antonio Rodriguez Montero" userId="d67666ee-1921-4c11-aa7f-c9ce0be0e777" providerId="ADAL" clId="{CCFFF16C-DD81-4D47-84F3-179E15A1D2C2}" dt="2026-01-21T18:27:10.306" v="3861" actId="478"/>
          <ac:spMkLst>
            <pc:docMk/>
            <pc:sldMk cId="1916794457" sldId="274"/>
            <ac:spMk id="12" creationId="{9BB9A9B4-1F7A-4BED-1CB3-57B792C33064}"/>
          </ac:spMkLst>
        </pc:spChg>
        <pc:spChg chg="mod">
          <ac:chgData name="Antonio Rodriguez Montero" userId="d67666ee-1921-4c11-aa7f-c9ce0be0e777" providerId="ADAL" clId="{CCFFF16C-DD81-4D47-84F3-179E15A1D2C2}" dt="2026-01-21T18:27:43.324" v="3875"/>
          <ac:spMkLst>
            <pc:docMk/>
            <pc:sldMk cId="1916794457" sldId="274"/>
            <ac:spMk id="17" creationId="{F58AD9F8-0F47-E788-5134-FA11963F3CBA}"/>
          </ac:spMkLst>
        </pc:spChg>
        <pc:spChg chg="del">
          <ac:chgData name="Antonio Rodriguez Montero" userId="d67666ee-1921-4c11-aa7f-c9ce0be0e777" providerId="ADAL" clId="{CCFFF16C-DD81-4D47-84F3-179E15A1D2C2}" dt="2026-01-21T18:27:09.484" v="3860" actId="478"/>
          <ac:spMkLst>
            <pc:docMk/>
            <pc:sldMk cId="1916794457" sldId="274"/>
            <ac:spMk id="22" creationId="{74F9FFB4-7505-C493-860C-B6B040580A57}"/>
          </ac:spMkLst>
        </pc:spChg>
        <pc:spChg chg="del">
          <ac:chgData name="Antonio Rodriguez Montero" userId="d67666ee-1921-4c11-aa7f-c9ce0be0e777" providerId="ADAL" clId="{CCFFF16C-DD81-4D47-84F3-179E15A1D2C2}" dt="2026-01-21T18:27:12.632" v="3863" actId="478"/>
          <ac:spMkLst>
            <pc:docMk/>
            <pc:sldMk cId="1916794457" sldId="274"/>
            <ac:spMk id="26" creationId="{8F396A4E-A4A2-FA15-2A9B-050E2A65C251}"/>
          </ac:spMkLst>
        </pc:spChg>
        <pc:picChg chg="del">
          <ac:chgData name="Antonio Rodriguez Montero" userId="d67666ee-1921-4c11-aa7f-c9ce0be0e777" providerId="ADAL" clId="{CCFFF16C-DD81-4D47-84F3-179E15A1D2C2}" dt="2026-01-21T18:27:22.413" v="3867" actId="478"/>
          <ac:picMkLst>
            <pc:docMk/>
            <pc:sldMk cId="1916794457" sldId="274"/>
            <ac:picMk id="2" creationId="{A4177C4A-34BE-B436-FCAB-D25BBDB3C5C7}"/>
          </ac:picMkLst>
        </pc:picChg>
        <pc:picChg chg="add mod">
          <ac:chgData name="Antonio Rodriguez Montero" userId="d67666ee-1921-4c11-aa7f-c9ce0be0e777" providerId="ADAL" clId="{CCFFF16C-DD81-4D47-84F3-179E15A1D2C2}" dt="2026-01-21T18:27:46.272" v="3876" actId="1076"/>
          <ac:picMkLst>
            <pc:docMk/>
            <pc:sldMk cId="1916794457" sldId="274"/>
            <ac:picMk id="3" creationId="{8FBBF390-D1BA-394F-B76D-B0FC8942310C}"/>
          </ac:picMkLst>
        </pc:picChg>
        <pc:picChg chg="add mod">
          <ac:chgData name="Antonio Rodriguez Montero" userId="d67666ee-1921-4c11-aa7f-c9ce0be0e777" providerId="ADAL" clId="{CCFFF16C-DD81-4D47-84F3-179E15A1D2C2}" dt="2026-01-21T18:36:19.961" v="3886" actId="1076"/>
          <ac:picMkLst>
            <pc:docMk/>
            <pc:sldMk cId="1916794457" sldId="274"/>
            <ac:picMk id="4" creationId="{51F07675-2631-6B72-6ECD-324FFF0DFF2C}"/>
          </ac:picMkLst>
        </pc:picChg>
        <pc:picChg chg="del">
          <ac:chgData name="Antonio Rodriguez Montero" userId="d67666ee-1921-4c11-aa7f-c9ce0be0e777" providerId="ADAL" clId="{CCFFF16C-DD81-4D47-84F3-179E15A1D2C2}" dt="2026-01-21T18:27:11.077" v="3862" actId="478"/>
          <ac:picMkLst>
            <pc:docMk/>
            <pc:sldMk cId="1916794457" sldId="274"/>
            <ac:picMk id="7" creationId="{81E4682F-3D33-4B9D-34E7-6F29F7A7CA34}"/>
          </ac:picMkLst>
        </pc:picChg>
        <pc:picChg chg="del">
          <ac:chgData name="Antonio Rodriguez Montero" userId="d67666ee-1921-4c11-aa7f-c9ce0be0e777" providerId="ADAL" clId="{CCFFF16C-DD81-4D47-84F3-179E15A1D2C2}" dt="2026-01-21T18:27:06.451" v="3858" actId="478"/>
          <ac:picMkLst>
            <pc:docMk/>
            <pc:sldMk cId="1916794457" sldId="274"/>
            <ac:picMk id="9" creationId="{E445ED43-4F29-9755-BA6E-3150CCD16D2C}"/>
          </ac:picMkLst>
        </pc:picChg>
        <pc:picChg chg="del">
          <ac:chgData name="Antonio Rodriguez Montero" userId="d67666ee-1921-4c11-aa7f-c9ce0be0e777" providerId="ADAL" clId="{CCFFF16C-DD81-4D47-84F3-179E15A1D2C2}" dt="2026-01-21T18:27:21.791" v="3866" actId="478"/>
          <ac:picMkLst>
            <pc:docMk/>
            <pc:sldMk cId="1916794457" sldId="274"/>
            <ac:picMk id="14" creationId="{8FE6A04D-8600-38E6-72E8-3A2202EE06C4}"/>
          </ac:picMkLst>
        </pc:picChg>
        <pc:picChg chg="add mod">
          <ac:chgData name="Antonio Rodriguez Montero" userId="d67666ee-1921-4c11-aa7f-c9ce0be0e777" providerId="ADAL" clId="{CCFFF16C-DD81-4D47-84F3-179E15A1D2C2}" dt="2026-01-21T18:38:22.951" v="3898" actId="1076"/>
          <ac:picMkLst>
            <pc:docMk/>
            <pc:sldMk cId="1916794457" sldId="274"/>
            <ac:picMk id="10242" creationId="{6B51A26B-E748-6DF0-F7AB-A4C78E5BEA3D}"/>
          </ac:picMkLst>
        </pc:picChg>
        <pc:picChg chg="add mod">
          <ac:chgData name="Antonio Rodriguez Montero" userId="d67666ee-1921-4c11-aa7f-c9ce0be0e777" providerId="ADAL" clId="{CCFFF16C-DD81-4D47-84F3-179E15A1D2C2}" dt="2026-01-21T18:38:36.912" v="3905" actId="1076"/>
          <ac:picMkLst>
            <pc:docMk/>
            <pc:sldMk cId="1916794457" sldId="274"/>
            <ac:picMk id="10244" creationId="{56A7EB45-A77A-F314-0939-709F780941CA}"/>
          </ac:picMkLst>
        </pc:picChg>
      </pc:sldChg>
      <pc:sldChg chg="addSp delSp modSp add mod delAnim modAnim">
        <pc:chgData name="Antonio Rodriguez Montero" userId="d67666ee-1921-4c11-aa7f-c9ce0be0e777" providerId="ADAL" clId="{CCFFF16C-DD81-4D47-84F3-179E15A1D2C2}" dt="2026-01-21T18:47:49.523" v="3931" actId="20577"/>
        <pc:sldMkLst>
          <pc:docMk/>
          <pc:sldMk cId="3979290773" sldId="275"/>
        </pc:sldMkLst>
        <pc:spChg chg="mod">
          <ac:chgData name="Antonio Rodriguez Montero" userId="d67666ee-1921-4c11-aa7f-c9ce0be0e777" providerId="ADAL" clId="{CCFFF16C-DD81-4D47-84F3-179E15A1D2C2}" dt="2026-01-21T18:47:49.523" v="3931" actId="20577"/>
          <ac:spMkLst>
            <pc:docMk/>
            <pc:sldMk cId="3979290773" sldId="275"/>
            <ac:spMk id="17" creationId="{F58AD9F8-0F47-E788-5134-FA11963F3CBA}"/>
          </ac:spMkLst>
        </pc:spChg>
        <pc:picChg chg="add mod">
          <ac:chgData name="Antonio Rodriguez Montero" userId="d67666ee-1921-4c11-aa7f-c9ce0be0e777" providerId="ADAL" clId="{CCFFF16C-DD81-4D47-84F3-179E15A1D2C2}" dt="2026-01-21T18:42:14.167" v="3924" actId="1076"/>
          <ac:picMkLst>
            <pc:docMk/>
            <pc:sldMk cId="3979290773" sldId="275"/>
            <ac:picMk id="2" creationId="{199F0927-46E8-3FD3-D348-F25F9156DA4A}"/>
          </ac:picMkLst>
        </pc:picChg>
        <pc:picChg chg="del">
          <ac:chgData name="Antonio Rodriguez Montero" userId="d67666ee-1921-4c11-aa7f-c9ce0be0e777" providerId="ADAL" clId="{CCFFF16C-DD81-4D47-84F3-179E15A1D2C2}" dt="2026-01-21T18:39:23.425" v="3907" actId="478"/>
          <ac:picMkLst>
            <pc:docMk/>
            <pc:sldMk cId="3979290773" sldId="275"/>
            <ac:picMk id="3" creationId="{8FBBF390-D1BA-394F-B76D-B0FC8942310C}"/>
          </ac:picMkLst>
        </pc:picChg>
        <pc:picChg chg="del">
          <ac:chgData name="Antonio Rodriguez Montero" userId="d67666ee-1921-4c11-aa7f-c9ce0be0e777" providerId="ADAL" clId="{CCFFF16C-DD81-4D47-84F3-179E15A1D2C2}" dt="2026-01-21T18:39:25.672" v="3908" actId="478"/>
          <ac:picMkLst>
            <pc:docMk/>
            <pc:sldMk cId="3979290773" sldId="275"/>
            <ac:picMk id="4" creationId="{51F07675-2631-6B72-6ECD-324FFF0DFF2C}"/>
          </ac:picMkLst>
        </pc:picChg>
        <pc:picChg chg="add mod">
          <ac:chgData name="Antonio Rodriguez Montero" userId="d67666ee-1921-4c11-aa7f-c9ce0be0e777" providerId="ADAL" clId="{CCFFF16C-DD81-4D47-84F3-179E15A1D2C2}" dt="2026-01-21T18:47:31.761" v="3928" actId="1076"/>
          <ac:picMkLst>
            <pc:docMk/>
            <pc:sldMk cId="3979290773" sldId="275"/>
            <ac:picMk id="5" creationId="{7FB9E157-C088-140F-5EEC-5844CB72197A}"/>
          </ac:picMkLst>
        </pc:picChg>
        <pc:picChg chg="del">
          <ac:chgData name="Antonio Rodriguez Montero" userId="d67666ee-1921-4c11-aa7f-c9ce0be0e777" providerId="ADAL" clId="{CCFFF16C-DD81-4D47-84F3-179E15A1D2C2}" dt="2026-01-21T18:39:26.961" v="3910" actId="478"/>
          <ac:picMkLst>
            <pc:docMk/>
            <pc:sldMk cId="3979290773" sldId="275"/>
            <ac:picMk id="10242" creationId="{6B51A26B-E748-6DF0-F7AB-A4C78E5BEA3D}"/>
          </ac:picMkLst>
        </pc:picChg>
        <pc:picChg chg="del">
          <ac:chgData name="Antonio Rodriguez Montero" userId="d67666ee-1921-4c11-aa7f-c9ce0be0e777" providerId="ADAL" clId="{CCFFF16C-DD81-4D47-84F3-179E15A1D2C2}" dt="2026-01-21T18:39:26.465" v="3909" actId="478"/>
          <ac:picMkLst>
            <pc:docMk/>
            <pc:sldMk cId="3979290773" sldId="275"/>
            <ac:picMk id="10244" creationId="{56A7EB45-A77A-F314-0939-709F780941CA}"/>
          </ac:picMkLst>
        </pc:picChg>
        <pc:picChg chg="add mod">
          <ac:chgData name="Antonio Rodriguez Montero" userId="d67666ee-1921-4c11-aa7f-c9ce0be0e777" providerId="ADAL" clId="{CCFFF16C-DD81-4D47-84F3-179E15A1D2C2}" dt="2026-01-21T18:47:38.375" v="3929" actId="1076"/>
          <ac:picMkLst>
            <pc:docMk/>
            <pc:sldMk cId="3979290773" sldId="275"/>
            <ac:picMk id="12290" creationId="{108B6CC8-74BC-8C62-9264-D477524469D9}"/>
          </ac:picMkLst>
        </pc:picChg>
      </pc:sldChg>
      <pc:sldChg chg="addSp delSp modSp add mod ord delAnim modAnim">
        <pc:chgData name="Antonio Rodriguez Montero" userId="d67666ee-1921-4c11-aa7f-c9ce0be0e777" providerId="ADAL" clId="{CCFFF16C-DD81-4D47-84F3-179E15A1D2C2}" dt="2026-01-21T18:54:14.247" v="4002" actId="1076"/>
        <pc:sldMkLst>
          <pc:docMk/>
          <pc:sldMk cId="676122447" sldId="276"/>
        </pc:sldMkLst>
        <pc:spChg chg="add mod">
          <ac:chgData name="Antonio Rodriguez Montero" userId="d67666ee-1921-4c11-aa7f-c9ce0be0e777" providerId="ADAL" clId="{CCFFF16C-DD81-4D47-84F3-179E15A1D2C2}" dt="2026-01-21T18:51:23.018" v="3997" actId="1076"/>
          <ac:spMkLst>
            <pc:docMk/>
            <pc:sldMk cId="676122447" sldId="276"/>
            <ac:spMk id="3" creationId="{7AD8F132-0359-77C6-8A7B-EAAB38881569}"/>
          </ac:spMkLst>
        </pc:spChg>
        <pc:spChg chg="del mod">
          <ac:chgData name="Antonio Rodriguez Montero" userId="d67666ee-1921-4c11-aa7f-c9ce0be0e777" providerId="ADAL" clId="{CCFFF16C-DD81-4D47-84F3-179E15A1D2C2}" dt="2026-01-21T18:48:36.546" v="3941" actId="478"/>
          <ac:spMkLst>
            <pc:docMk/>
            <pc:sldMk cId="676122447" sldId="276"/>
            <ac:spMk id="11" creationId="{1F4EB8B6-42D4-7613-46AA-FC0A4C19B9C6}"/>
          </ac:spMkLst>
        </pc:spChg>
        <pc:spChg chg="del">
          <ac:chgData name="Antonio Rodriguez Montero" userId="d67666ee-1921-4c11-aa7f-c9ce0be0e777" providerId="ADAL" clId="{CCFFF16C-DD81-4D47-84F3-179E15A1D2C2}" dt="2026-01-21T18:48:33.211" v="3938" actId="478"/>
          <ac:spMkLst>
            <pc:docMk/>
            <pc:sldMk cId="676122447" sldId="276"/>
            <ac:spMk id="12" creationId="{3A42188B-B208-A41A-8C63-14BAEEB3D7BB}"/>
          </ac:spMkLst>
        </pc:spChg>
        <pc:spChg chg="mod">
          <ac:chgData name="Antonio Rodriguez Montero" userId="d67666ee-1921-4c11-aa7f-c9ce0be0e777" providerId="ADAL" clId="{CCFFF16C-DD81-4D47-84F3-179E15A1D2C2}" dt="2026-01-21T18:48:57.292" v="3949"/>
          <ac:spMkLst>
            <pc:docMk/>
            <pc:sldMk cId="676122447" sldId="276"/>
            <ac:spMk id="17" creationId="{4461337D-1B7D-17C1-3293-794666E79978}"/>
          </ac:spMkLst>
        </pc:spChg>
        <pc:spChg chg="del">
          <ac:chgData name="Antonio Rodriguez Montero" userId="d67666ee-1921-4c11-aa7f-c9ce0be0e777" providerId="ADAL" clId="{CCFFF16C-DD81-4D47-84F3-179E15A1D2C2}" dt="2026-01-21T18:48:37.862" v="3942" actId="478"/>
          <ac:spMkLst>
            <pc:docMk/>
            <pc:sldMk cId="676122447" sldId="276"/>
            <ac:spMk id="22" creationId="{3C5C1EF9-87B2-9B23-5B7A-BB73DF9AD499}"/>
          </ac:spMkLst>
        </pc:spChg>
        <pc:spChg chg="del">
          <ac:chgData name="Antonio Rodriguez Montero" userId="d67666ee-1921-4c11-aa7f-c9ce0be0e777" providerId="ADAL" clId="{CCFFF16C-DD81-4D47-84F3-179E15A1D2C2}" dt="2026-01-21T18:48:38.701" v="3943" actId="478"/>
          <ac:spMkLst>
            <pc:docMk/>
            <pc:sldMk cId="676122447" sldId="276"/>
            <ac:spMk id="26" creationId="{99CB8DF1-36BB-23B5-DFD7-4853B17522DF}"/>
          </ac:spMkLst>
        </pc:spChg>
        <pc:picChg chg="mod">
          <ac:chgData name="Antonio Rodriguez Montero" userId="d67666ee-1921-4c11-aa7f-c9ce0be0e777" providerId="ADAL" clId="{CCFFF16C-DD81-4D47-84F3-179E15A1D2C2}" dt="2026-01-21T18:54:14.247" v="4002" actId="1076"/>
          <ac:picMkLst>
            <pc:docMk/>
            <pc:sldMk cId="676122447" sldId="276"/>
            <ac:picMk id="2" creationId="{475F7164-8B6C-1CB3-2CA8-BA3982E45F96}"/>
          </ac:picMkLst>
        </pc:picChg>
        <pc:picChg chg="add mod">
          <ac:chgData name="Antonio Rodriguez Montero" userId="d67666ee-1921-4c11-aa7f-c9ce0be0e777" providerId="ADAL" clId="{CCFFF16C-DD81-4D47-84F3-179E15A1D2C2}" dt="2026-01-21T18:54:08.593" v="4000" actId="1076"/>
          <ac:picMkLst>
            <pc:docMk/>
            <pc:sldMk cId="676122447" sldId="276"/>
            <ac:picMk id="4" creationId="{166C6CD9-94A8-3B32-47F5-F0BB8403540C}"/>
          </ac:picMkLst>
        </pc:picChg>
        <pc:picChg chg="del">
          <ac:chgData name="Antonio Rodriguez Montero" userId="d67666ee-1921-4c11-aa7f-c9ce0be0e777" providerId="ADAL" clId="{CCFFF16C-DD81-4D47-84F3-179E15A1D2C2}" dt="2026-01-21T18:48:39.644" v="3944" actId="478"/>
          <ac:picMkLst>
            <pc:docMk/>
            <pc:sldMk cId="676122447" sldId="276"/>
            <ac:picMk id="7" creationId="{CB0F64DC-930E-EE95-C90A-4553B96A1D59}"/>
          </ac:picMkLst>
        </pc:picChg>
        <pc:picChg chg="del">
          <ac:chgData name="Antonio Rodriguez Montero" userId="d67666ee-1921-4c11-aa7f-c9ce0be0e777" providerId="ADAL" clId="{CCFFF16C-DD81-4D47-84F3-179E15A1D2C2}" dt="2026-01-21T18:48:34.091" v="3939" actId="478"/>
          <ac:picMkLst>
            <pc:docMk/>
            <pc:sldMk cId="676122447" sldId="276"/>
            <ac:picMk id="9" creationId="{EEFE82B8-5914-7743-D06F-39DE6029DF35}"/>
          </ac:picMkLst>
        </pc:picChg>
        <pc:picChg chg="del">
          <ac:chgData name="Antonio Rodriguez Montero" userId="d67666ee-1921-4c11-aa7f-c9ce0be0e777" providerId="ADAL" clId="{CCFFF16C-DD81-4D47-84F3-179E15A1D2C2}" dt="2026-01-21T18:48:42.003" v="3945" actId="478"/>
          <ac:picMkLst>
            <pc:docMk/>
            <pc:sldMk cId="676122447" sldId="276"/>
            <ac:picMk id="14" creationId="{B11BA5F0-63DF-E4B1-1F5C-D96D7B174EED}"/>
          </ac:picMkLst>
        </pc:picChg>
        <pc:picChg chg="add mod">
          <ac:chgData name="Antonio Rodriguez Montero" userId="d67666ee-1921-4c11-aa7f-c9ce0be0e777" providerId="ADAL" clId="{CCFFF16C-DD81-4D47-84F3-179E15A1D2C2}" dt="2026-01-21T18:51:00.319" v="3956" actId="1076"/>
          <ac:picMkLst>
            <pc:docMk/>
            <pc:sldMk cId="676122447" sldId="276"/>
            <ac:picMk id="13314" creationId="{63373044-9035-C59D-7CF9-BAFE77BC55F9}"/>
          </ac:picMkLst>
        </pc:picChg>
      </pc:sldChg>
      <pc:sldChg chg="addSp delSp modSp add mod delAnim modAnim">
        <pc:chgData name="Antonio Rodriguez Montero" userId="d67666ee-1921-4c11-aa7f-c9ce0be0e777" providerId="ADAL" clId="{CCFFF16C-DD81-4D47-84F3-179E15A1D2C2}" dt="2026-01-21T19:04:13.075" v="4025" actId="1076"/>
        <pc:sldMkLst>
          <pc:docMk/>
          <pc:sldMk cId="3611544568" sldId="277"/>
        </pc:sldMkLst>
        <pc:spChg chg="del">
          <ac:chgData name="Antonio Rodriguez Montero" userId="d67666ee-1921-4c11-aa7f-c9ce0be0e777" providerId="ADAL" clId="{CCFFF16C-DD81-4D47-84F3-179E15A1D2C2}" dt="2026-01-21T18:54:45.736" v="4005" actId="478"/>
          <ac:spMkLst>
            <pc:docMk/>
            <pc:sldMk cId="3611544568" sldId="277"/>
            <ac:spMk id="3" creationId="{7AD8F132-0359-77C6-8A7B-EAAB38881569}"/>
          </ac:spMkLst>
        </pc:spChg>
        <pc:spChg chg="mod">
          <ac:chgData name="Antonio Rodriguez Montero" userId="d67666ee-1921-4c11-aa7f-c9ce0be0e777" providerId="ADAL" clId="{CCFFF16C-DD81-4D47-84F3-179E15A1D2C2}" dt="2026-01-21T18:55:19.711" v="4017"/>
          <ac:spMkLst>
            <pc:docMk/>
            <pc:sldMk cId="3611544568" sldId="277"/>
            <ac:spMk id="17" creationId="{4461337D-1B7D-17C1-3293-794666E79978}"/>
          </ac:spMkLst>
        </pc:spChg>
        <pc:picChg chg="del">
          <ac:chgData name="Antonio Rodriguez Montero" userId="d67666ee-1921-4c11-aa7f-c9ce0be0e777" providerId="ADAL" clId="{CCFFF16C-DD81-4D47-84F3-179E15A1D2C2}" dt="2026-01-21T18:54:46.661" v="4006" actId="478"/>
          <ac:picMkLst>
            <pc:docMk/>
            <pc:sldMk cId="3611544568" sldId="277"/>
            <ac:picMk id="2" creationId="{475F7164-8B6C-1CB3-2CA8-BA3982E45F96}"/>
          </ac:picMkLst>
        </pc:picChg>
        <pc:picChg chg="del">
          <ac:chgData name="Antonio Rodriguez Montero" userId="d67666ee-1921-4c11-aa7f-c9ce0be0e777" providerId="ADAL" clId="{CCFFF16C-DD81-4D47-84F3-179E15A1D2C2}" dt="2026-01-21T18:54:47.548" v="4007" actId="478"/>
          <ac:picMkLst>
            <pc:docMk/>
            <pc:sldMk cId="3611544568" sldId="277"/>
            <ac:picMk id="4" creationId="{166C6CD9-94A8-3B32-47F5-F0BB8403540C}"/>
          </ac:picMkLst>
        </pc:picChg>
        <pc:picChg chg="add mod">
          <ac:chgData name="Antonio Rodriguez Montero" userId="d67666ee-1921-4c11-aa7f-c9ce0be0e777" providerId="ADAL" clId="{CCFFF16C-DD81-4D47-84F3-179E15A1D2C2}" dt="2026-01-21T18:55:02.969" v="4013"/>
          <ac:picMkLst>
            <pc:docMk/>
            <pc:sldMk cId="3611544568" sldId="277"/>
            <ac:picMk id="5" creationId="{EA9D3D1A-B404-5EE1-F9A0-7737732F09CD}"/>
          </ac:picMkLst>
        </pc:picChg>
        <pc:picChg chg="add mod">
          <ac:chgData name="Antonio Rodriguez Montero" userId="d67666ee-1921-4c11-aa7f-c9ce0be0e777" providerId="ADAL" clId="{CCFFF16C-DD81-4D47-84F3-179E15A1D2C2}" dt="2026-01-21T19:04:13.075" v="4025" actId="1076"/>
          <ac:picMkLst>
            <pc:docMk/>
            <pc:sldMk cId="3611544568" sldId="277"/>
            <ac:picMk id="7" creationId="{272450D7-0BA8-BA0E-8DA7-773ECF89498B}"/>
          </ac:picMkLst>
        </pc:picChg>
        <pc:picChg chg="del">
          <ac:chgData name="Antonio Rodriguez Montero" userId="d67666ee-1921-4c11-aa7f-c9ce0be0e777" providerId="ADAL" clId="{CCFFF16C-DD81-4D47-84F3-179E15A1D2C2}" dt="2026-01-21T18:54:44.317" v="4004" actId="478"/>
          <ac:picMkLst>
            <pc:docMk/>
            <pc:sldMk cId="3611544568" sldId="277"/>
            <ac:picMk id="13314" creationId="{63373044-9035-C59D-7CF9-BAFE77BC55F9}"/>
          </ac:picMkLst>
        </pc:picChg>
        <pc:picChg chg="add mod">
          <ac:chgData name="Antonio Rodriguez Montero" userId="d67666ee-1921-4c11-aa7f-c9ce0be0e777" providerId="ADAL" clId="{CCFFF16C-DD81-4D47-84F3-179E15A1D2C2}" dt="2026-01-21T19:00:51.472" v="4023" actId="1076"/>
          <ac:picMkLst>
            <pc:docMk/>
            <pc:sldMk cId="3611544568" sldId="277"/>
            <ac:picMk id="14338" creationId="{23114D24-EE5C-9BF0-E3D1-002D5AADF8A1}"/>
          </ac:picMkLst>
        </pc:picChg>
      </pc:sldChg>
      <pc:sldChg chg="addSp delSp modSp add mod delAnim modAnim">
        <pc:chgData name="Antonio Rodriguez Montero" userId="d67666ee-1921-4c11-aa7f-c9ce0be0e777" providerId="ADAL" clId="{CCFFF16C-DD81-4D47-84F3-179E15A1D2C2}" dt="2026-01-21T19:14:44.914" v="4095" actId="113"/>
        <pc:sldMkLst>
          <pc:docMk/>
          <pc:sldMk cId="1288734815" sldId="278"/>
        </pc:sldMkLst>
        <pc:spChg chg="add mod">
          <ac:chgData name="Antonio Rodriguez Montero" userId="d67666ee-1921-4c11-aa7f-c9ce0be0e777" providerId="ADAL" clId="{CCFFF16C-DD81-4D47-84F3-179E15A1D2C2}" dt="2026-01-21T19:08:40.174" v="4041" actId="14100"/>
          <ac:spMkLst>
            <pc:docMk/>
            <pc:sldMk cId="1288734815" sldId="278"/>
            <ac:spMk id="2" creationId="{D6140507-BC0B-D2E2-DAA9-C5AC1528CE6A}"/>
          </ac:spMkLst>
        </pc:spChg>
        <pc:spChg chg="add">
          <ac:chgData name="Antonio Rodriguez Montero" userId="d67666ee-1921-4c11-aa7f-c9ce0be0e777" providerId="ADAL" clId="{CCFFF16C-DD81-4D47-84F3-179E15A1D2C2}" dt="2026-01-21T19:08:43.140" v="4043"/>
          <ac:spMkLst>
            <pc:docMk/>
            <pc:sldMk cId="1288734815" sldId="278"/>
            <ac:spMk id="3" creationId="{C653A227-0937-DE17-3A2E-E74C797171D5}"/>
          </ac:spMkLst>
        </pc:spChg>
        <pc:spChg chg="add mod">
          <ac:chgData name="Antonio Rodriguez Montero" userId="d67666ee-1921-4c11-aa7f-c9ce0be0e777" providerId="ADAL" clId="{CCFFF16C-DD81-4D47-84F3-179E15A1D2C2}" dt="2026-01-21T19:14:44.914" v="4095" actId="113"/>
          <ac:spMkLst>
            <pc:docMk/>
            <pc:sldMk cId="1288734815" sldId="278"/>
            <ac:spMk id="9" creationId="{EE63E2CE-6520-90FE-AF2F-867657D1C310}"/>
          </ac:spMkLst>
        </pc:spChg>
        <pc:spChg chg="add mod">
          <ac:chgData name="Antonio Rodriguez Montero" userId="d67666ee-1921-4c11-aa7f-c9ce0be0e777" providerId="ADAL" clId="{CCFFF16C-DD81-4D47-84F3-179E15A1D2C2}" dt="2026-01-21T19:13:47.706" v="4093" actId="20577"/>
          <ac:spMkLst>
            <pc:docMk/>
            <pc:sldMk cId="1288734815" sldId="278"/>
            <ac:spMk id="12" creationId="{0A6494E8-BDFC-C14C-F54F-EB24179B8634}"/>
          </ac:spMkLst>
        </pc:spChg>
        <pc:spChg chg="mod">
          <ac:chgData name="Antonio Rodriguez Montero" userId="d67666ee-1921-4c11-aa7f-c9ce0be0e777" providerId="ADAL" clId="{CCFFF16C-DD81-4D47-84F3-179E15A1D2C2}" dt="2026-01-21T19:04:51.972" v="4037"/>
          <ac:spMkLst>
            <pc:docMk/>
            <pc:sldMk cId="1288734815" sldId="278"/>
            <ac:spMk id="17" creationId="{ACCE3DC6-556A-589F-4BC3-6E9AD99FAE54}"/>
          </ac:spMkLst>
        </pc:spChg>
        <pc:picChg chg="add mod">
          <ac:chgData name="Antonio Rodriguez Montero" userId="d67666ee-1921-4c11-aa7f-c9ce0be0e777" providerId="ADAL" clId="{CCFFF16C-DD81-4D47-84F3-179E15A1D2C2}" dt="2026-01-21T19:10:43.920" v="4065" actId="1076"/>
          <ac:picMkLst>
            <pc:docMk/>
            <pc:sldMk cId="1288734815" sldId="278"/>
            <ac:picMk id="4" creationId="{A6ACAA7F-29AA-4C88-2470-C387C4182567}"/>
          </ac:picMkLst>
        </pc:picChg>
        <pc:picChg chg="mod">
          <ac:chgData name="Antonio Rodriguez Montero" userId="d67666ee-1921-4c11-aa7f-c9ce0be0e777" providerId="ADAL" clId="{CCFFF16C-DD81-4D47-84F3-179E15A1D2C2}" dt="2026-01-21T19:10:36.567" v="4062" actId="1076"/>
          <ac:picMkLst>
            <pc:docMk/>
            <pc:sldMk cId="1288734815" sldId="278"/>
            <ac:picMk id="5" creationId="{DDFEF3D7-0401-E53A-88C1-F5BA73C9079C}"/>
          </ac:picMkLst>
        </pc:picChg>
        <pc:picChg chg="del">
          <ac:chgData name="Antonio Rodriguez Montero" userId="d67666ee-1921-4c11-aa7f-c9ce0be0e777" providerId="ADAL" clId="{CCFFF16C-DD81-4D47-84F3-179E15A1D2C2}" dt="2026-01-21T19:04:22.147" v="4028" actId="478"/>
          <ac:picMkLst>
            <pc:docMk/>
            <pc:sldMk cId="1288734815" sldId="278"/>
            <ac:picMk id="7" creationId="{82E11CA9-4713-642D-0D7F-31DB86DB41B0}"/>
          </ac:picMkLst>
        </pc:picChg>
        <pc:picChg chg="add mod">
          <ac:chgData name="Antonio Rodriguez Montero" userId="d67666ee-1921-4c11-aa7f-c9ce0be0e777" providerId="ADAL" clId="{CCFFF16C-DD81-4D47-84F3-179E15A1D2C2}" dt="2026-01-21T19:13:27.681" v="4068" actId="1076"/>
          <ac:picMkLst>
            <pc:docMk/>
            <pc:sldMk cId="1288734815" sldId="278"/>
            <ac:picMk id="11" creationId="{578E8017-5B4D-8974-198A-F0A66B8147B4}"/>
          </ac:picMkLst>
        </pc:picChg>
        <pc:picChg chg="del">
          <ac:chgData name="Antonio Rodriguez Montero" userId="d67666ee-1921-4c11-aa7f-c9ce0be0e777" providerId="ADAL" clId="{CCFFF16C-DD81-4D47-84F3-179E15A1D2C2}" dt="2026-01-21T19:04:20.731" v="4027" actId="478"/>
          <ac:picMkLst>
            <pc:docMk/>
            <pc:sldMk cId="1288734815" sldId="278"/>
            <ac:picMk id="14338" creationId="{FC1EDB47-B407-5F51-06D0-A4F6E2C963BE}"/>
          </ac:picMkLst>
        </pc:picChg>
        <pc:picChg chg="add mod">
          <ac:chgData name="Antonio Rodriguez Montero" userId="d67666ee-1921-4c11-aa7f-c9ce0be0e777" providerId="ADAL" clId="{CCFFF16C-DD81-4D47-84F3-179E15A1D2C2}" dt="2026-01-21T19:10:42.390" v="4064" actId="1076"/>
          <ac:picMkLst>
            <pc:docMk/>
            <pc:sldMk cId="1288734815" sldId="278"/>
            <ac:picMk id="15362" creationId="{09D21A9C-DA5F-C3BB-2A8C-AE609776D857}"/>
          </ac:picMkLst>
        </pc:picChg>
        <pc:cxnChg chg="add">
          <ac:chgData name="Antonio Rodriguez Montero" userId="d67666ee-1921-4c11-aa7f-c9ce0be0e777" providerId="ADAL" clId="{CCFFF16C-DD81-4D47-84F3-179E15A1D2C2}" dt="2026-01-21T19:13:58.105" v="4094" actId="11529"/>
          <ac:cxnSpMkLst>
            <pc:docMk/>
            <pc:sldMk cId="1288734815" sldId="278"/>
            <ac:cxnSpMk id="15" creationId="{1623D639-9480-7A10-DCE3-350C64E83821}"/>
          </ac:cxnSpMkLst>
        </pc:cxnChg>
      </pc:sldChg>
      <pc:sldChg chg="addSp delSp modSp add mod delAnim modAnim">
        <pc:chgData name="Antonio Rodriguez Montero" userId="d67666ee-1921-4c11-aa7f-c9ce0be0e777" providerId="ADAL" clId="{CCFFF16C-DD81-4D47-84F3-179E15A1D2C2}" dt="2026-01-21T19:21:53.168" v="4123" actId="1076"/>
        <pc:sldMkLst>
          <pc:docMk/>
          <pc:sldMk cId="3103289534" sldId="279"/>
        </pc:sldMkLst>
        <pc:spChg chg="del">
          <ac:chgData name="Antonio Rodriguez Montero" userId="d67666ee-1921-4c11-aa7f-c9ce0be0e777" providerId="ADAL" clId="{CCFFF16C-DD81-4D47-84F3-179E15A1D2C2}" dt="2026-01-21T19:15:09.279" v="4105" actId="478"/>
          <ac:spMkLst>
            <pc:docMk/>
            <pc:sldMk cId="3103289534" sldId="279"/>
            <ac:spMk id="9" creationId="{EE63E2CE-6520-90FE-AF2F-867657D1C310}"/>
          </ac:spMkLst>
        </pc:spChg>
        <pc:spChg chg="del">
          <ac:chgData name="Antonio Rodriguez Montero" userId="d67666ee-1921-4c11-aa7f-c9ce0be0e777" providerId="ADAL" clId="{CCFFF16C-DD81-4D47-84F3-179E15A1D2C2}" dt="2026-01-21T19:15:08.083" v="4103" actId="478"/>
          <ac:spMkLst>
            <pc:docMk/>
            <pc:sldMk cId="3103289534" sldId="279"/>
            <ac:spMk id="12" creationId="{0A6494E8-BDFC-C14C-F54F-EB24179B8634}"/>
          </ac:spMkLst>
        </pc:spChg>
        <pc:spChg chg="mod">
          <ac:chgData name="Antonio Rodriguez Montero" userId="d67666ee-1921-4c11-aa7f-c9ce0be0e777" providerId="ADAL" clId="{CCFFF16C-DD81-4D47-84F3-179E15A1D2C2}" dt="2026-01-21T19:20:47.337" v="4116"/>
          <ac:spMkLst>
            <pc:docMk/>
            <pc:sldMk cId="3103289534" sldId="279"/>
            <ac:spMk id="17" creationId="{ACCE3DC6-556A-589F-4BC3-6E9AD99FAE54}"/>
          </ac:spMkLst>
        </pc:spChg>
        <pc:spChg chg="mod">
          <ac:chgData name="Antonio Rodriguez Montero" userId="d67666ee-1921-4c11-aa7f-c9ce0be0e777" providerId="ADAL" clId="{CCFFF16C-DD81-4D47-84F3-179E15A1D2C2}" dt="2026-01-21T19:20:53.092" v="4117" actId="14100"/>
          <ac:spMkLst>
            <pc:docMk/>
            <pc:sldMk cId="3103289534" sldId="279"/>
            <ac:spMk id="18" creationId="{B49F3C20-A4E4-514E-3C52-2B2252DECFED}"/>
          </ac:spMkLst>
        </pc:spChg>
        <pc:picChg chg="add mod ord">
          <ac:chgData name="Antonio Rodriguez Montero" userId="d67666ee-1921-4c11-aa7f-c9ce0be0e777" providerId="ADAL" clId="{CCFFF16C-DD81-4D47-84F3-179E15A1D2C2}" dt="2026-01-21T19:21:02.768" v="4121" actId="1076"/>
          <ac:picMkLst>
            <pc:docMk/>
            <pc:sldMk cId="3103289534" sldId="279"/>
            <ac:picMk id="2" creationId="{A6289CD2-86AF-FEDA-8CF1-C803E4463BCB}"/>
          </ac:picMkLst>
        </pc:picChg>
        <pc:picChg chg="add mod">
          <ac:chgData name="Antonio Rodriguez Montero" userId="d67666ee-1921-4c11-aa7f-c9ce0be0e777" providerId="ADAL" clId="{CCFFF16C-DD81-4D47-84F3-179E15A1D2C2}" dt="2026-01-21T19:21:53.168" v="4123" actId="1076"/>
          <ac:picMkLst>
            <pc:docMk/>
            <pc:sldMk cId="3103289534" sldId="279"/>
            <ac:picMk id="3" creationId="{43255792-B71B-BBC3-14D2-75BD53275F39}"/>
          </ac:picMkLst>
        </pc:picChg>
        <pc:picChg chg="del">
          <ac:chgData name="Antonio Rodriguez Montero" userId="d67666ee-1921-4c11-aa7f-c9ce0be0e777" providerId="ADAL" clId="{CCFFF16C-DD81-4D47-84F3-179E15A1D2C2}" dt="2026-01-21T19:15:07.043" v="4102" actId="478"/>
          <ac:picMkLst>
            <pc:docMk/>
            <pc:sldMk cId="3103289534" sldId="279"/>
            <ac:picMk id="4" creationId="{A6ACAA7F-29AA-4C88-2470-C387C4182567}"/>
          </ac:picMkLst>
        </pc:picChg>
        <pc:picChg chg="del">
          <ac:chgData name="Antonio Rodriguez Montero" userId="d67666ee-1921-4c11-aa7f-c9ce0be0e777" providerId="ADAL" clId="{CCFFF16C-DD81-4D47-84F3-179E15A1D2C2}" dt="2026-01-21T19:15:11.735" v="4107" actId="478"/>
          <ac:picMkLst>
            <pc:docMk/>
            <pc:sldMk cId="3103289534" sldId="279"/>
            <ac:picMk id="5" creationId="{DDFEF3D7-0401-E53A-88C1-F5BA73C9079C}"/>
          </ac:picMkLst>
        </pc:picChg>
        <pc:picChg chg="del">
          <ac:chgData name="Antonio Rodriguez Montero" userId="d67666ee-1921-4c11-aa7f-c9ce0be0e777" providerId="ADAL" clId="{CCFFF16C-DD81-4D47-84F3-179E15A1D2C2}" dt="2026-01-21T19:15:10.543" v="4106" actId="478"/>
          <ac:picMkLst>
            <pc:docMk/>
            <pc:sldMk cId="3103289534" sldId="279"/>
            <ac:picMk id="11" creationId="{578E8017-5B4D-8974-198A-F0A66B8147B4}"/>
          </ac:picMkLst>
        </pc:picChg>
        <pc:picChg chg="del">
          <ac:chgData name="Antonio Rodriguez Montero" userId="d67666ee-1921-4c11-aa7f-c9ce0be0e777" providerId="ADAL" clId="{CCFFF16C-DD81-4D47-84F3-179E15A1D2C2}" dt="2026-01-21T19:15:06.445" v="4101" actId="478"/>
          <ac:picMkLst>
            <pc:docMk/>
            <pc:sldMk cId="3103289534" sldId="279"/>
            <ac:picMk id="15362" creationId="{09D21A9C-DA5F-C3BB-2A8C-AE609776D857}"/>
          </ac:picMkLst>
        </pc:picChg>
        <pc:picChg chg="add mod">
          <ac:chgData name="Antonio Rodriguez Montero" userId="d67666ee-1921-4c11-aa7f-c9ce0be0e777" providerId="ADAL" clId="{CCFFF16C-DD81-4D47-84F3-179E15A1D2C2}" dt="2026-01-21T19:18:55.184" v="4112" actId="1076"/>
          <ac:picMkLst>
            <pc:docMk/>
            <pc:sldMk cId="3103289534" sldId="279"/>
            <ac:picMk id="16386" creationId="{2B518459-0A77-FAC5-5E41-6CCC761053B9}"/>
          </ac:picMkLst>
        </pc:picChg>
        <pc:cxnChg chg="del">
          <ac:chgData name="Antonio Rodriguez Montero" userId="d67666ee-1921-4c11-aa7f-c9ce0be0e777" providerId="ADAL" clId="{CCFFF16C-DD81-4D47-84F3-179E15A1D2C2}" dt="2026-01-21T19:15:08.588" v="4104" actId="478"/>
          <ac:cxnSpMkLst>
            <pc:docMk/>
            <pc:sldMk cId="3103289534" sldId="279"/>
            <ac:cxnSpMk id="15" creationId="{1623D639-9480-7A10-DCE3-350C64E83821}"/>
          </ac:cxnSpMkLst>
        </pc:cxnChg>
      </pc:sldChg>
      <pc:sldChg chg="addSp delSp modSp add mod delAnim modAnim">
        <pc:chgData name="Antonio Rodriguez Montero" userId="d67666ee-1921-4c11-aa7f-c9ce0be0e777" providerId="ADAL" clId="{CCFFF16C-DD81-4D47-84F3-179E15A1D2C2}" dt="2026-01-21T19:31:16.154" v="4139" actId="1076"/>
        <pc:sldMkLst>
          <pc:docMk/>
          <pc:sldMk cId="3942343286" sldId="280"/>
        </pc:sldMkLst>
        <pc:spChg chg="mod">
          <ac:chgData name="Antonio Rodriguez Montero" userId="d67666ee-1921-4c11-aa7f-c9ce0be0e777" providerId="ADAL" clId="{CCFFF16C-DD81-4D47-84F3-179E15A1D2C2}" dt="2026-01-21T19:23:04.148" v="4133"/>
          <ac:spMkLst>
            <pc:docMk/>
            <pc:sldMk cId="3942343286" sldId="280"/>
            <ac:spMk id="17" creationId="{ACCE3DC6-556A-589F-4BC3-6E9AD99FAE54}"/>
          </ac:spMkLst>
        </pc:spChg>
        <pc:spChg chg="mod">
          <ac:chgData name="Antonio Rodriguez Montero" userId="d67666ee-1921-4c11-aa7f-c9ce0be0e777" providerId="ADAL" clId="{CCFFF16C-DD81-4D47-84F3-179E15A1D2C2}" dt="2026-01-21T19:23:07.154" v="4134" actId="14100"/>
          <ac:spMkLst>
            <pc:docMk/>
            <pc:sldMk cId="3942343286" sldId="280"/>
            <ac:spMk id="18" creationId="{B49F3C20-A4E4-514E-3C52-2B2252DECFED}"/>
          </ac:spMkLst>
        </pc:spChg>
        <pc:picChg chg="mod">
          <ac:chgData name="Antonio Rodriguez Montero" userId="d67666ee-1921-4c11-aa7f-c9ce0be0e777" providerId="ADAL" clId="{CCFFF16C-DD81-4D47-84F3-179E15A1D2C2}" dt="2026-01-21T19:24:59.872" v="4137" actId="1076"/>
          <ac:picMkLst>
            <pc:docMk/>
            <pc:sldMk cId="3942343286" sldId="280"/>
            <ac:picMk id="2" creationId="{A6289CD2-86AF-FEDA-8CF1-C803E4463BCB}"/>
          </ac:picMkLst>
        </pc:picChg>
        <pc:picChg chg="del">
          <ac:chgData name="Antonio Rodriguez Montero" userId="d67666ee-1921-4c11-aa7f-c9ce0be0e777" providerId="ADAL" clId="{CCFFF16C-DD81-4D47-84F3-179E15A1D2C2}" dt="2026-01-21T19:22:46.804" v="4127" actId="478"/>
          <ac:picMkLst>
            <pc:docMk/>
            <pc:sldMk cId="3942343286" sldId="280"/>
            <ac:picMk id="3" creationId="{43255792-B71B-BBC3-14D2-75BD53275F39}"/>
          </ac:picMkLst>
        </pc:picChg>
        <pc:picChg chg="add mod">
          <ac:chgData name="Antonio Rodriguez Montero" userId="d67666ee-1921-4c11-aa7f-c9ce0be0e777" providerId="ADAL" clId="{CCFFF16C-DD81-4D47-84F3-179E15A1D2C2}" dt="2026-01-21T19:24:57.422" v="4136" actId="167"/>
          <ac:picMkLst>
            <pc:docMk/>
            <pc:sldMk cId="3942343286" sldId="280"/>
            <ac:picMk id="4" creationId="{042487F0-4BBB-D207-5842-8B9209378F0B}"/>
          </ac:picMkLst>
        </pc:picChg>
        <pc:picChg chg="add mod">
          <ac:chgData name="Antonio Rodriguez Montero" userId="d67666ee-1921-4c11-aa7f-c9ce0be0e777" providerId="ADAL" clId="{CCFFF16C-DD81-4D47-84F3-179E15A1D2C2}" dt="2026-01-21T19:31:16.154" v="4139" actId="1076"/>
          <ac:picMkLst>
            <pc:docMk/>
            <pc:sldMk cId="3942343286" sldId="280"/>
            <ac:picMk id="5" creationId="{715D37A4-7A6C-313C-E54F-D4D361ABEE61}"/>
          </ac:picMkLst>
        </pc:picChg>
        <pc:picChg chg="del">
          <ac:chgData name="Antonio Rodriguez Montero" userId="d67666ee-1921-4c11-aa7f-c9ce0be0e777" providerId="ADAL" clId="{CCFFF16C-DD81-4D47-84F3-179E15A1D2C2}" dt="2026-01-21T19:22:41.123" v="4125" actId="478"/>
          <ac:picMkLst>
            <pc:docMk/>
            <pc:sldMk cId="3942343286" sldId="280"/>
            <ac:picMk id="16386" creationId="{2B518459-0A77-FAC5-5E41-6CCC761053B9}"/>
          </ac:picMkLst>
        </pc:picChg>
      </pc:sldChg>
      <pc:sldChg chg="addSp delSp modSp add mod delAnim modAnim">
        <pc:chgData name="Antonio Rodriguez Montero" userId="d67666ee-1921-4c11-aa7f-c9ce0be0e777" providerId="ADAL" clId="{CCFFF16C-DD81-4D47-84F3-179E15A1D2C2}" dt="2026-01-21T19:52:12.064" v="4228" actId="1076"/>
        <pc:sldMkLst>
          <pc:docMk/>
          <pc:sldMk cId="1982833221" sldId="281"/>
        </pc:sldMkLst>
        <pc:spChg chg="add mod">
          <ac:chgData name="Antonio Rodriguez Montero" userId="d67666ee-1921-4c11-aa7f-c9ce0be0e777" providerId="ADAL" clId="{CCFFF16C-DD81-4D47-84F3-179E15A1D2C2}" dt="2026-01-21T19:44:21.875" v="4178" actId="1076"/>
          <ac:spMkLst>
            <pc:docMk/>
            <pc:sldMk cId="1982833221" sldId="281"/>
            <ac:spMk id="8" creationId="{1AAC8D6B-E48D-D88A-A137-BFB21104AAE7}"/>
          </ac:spMkLst>
        </pc:spChg>
        <pc:spChg chg="add del mod">
          <ac:chgData name="Antonio Rodriguez Montero" userId="d67666ee-1921-4c11-aa7f-c9ce0be0e777" providerId="ADAL" clId="{CCFFF16C-DD81-4D47-84F3-179E15A1D2C2}" dt="2026-01-21T19:44:25.945" v="4179" actId="1076"/>
          <ac:spMkLst>
            <pc:docMk/>
            <pc:sldMk cId="1982833221" sldId="281"/>
            <ac:spMk id="9" creationId="{65BCA7F8-3AE6-961B-7FD3-A41B533B7F69}"/>
          </ac:spMkLst>
        </pc:spChg>
        <pc:spChg chg="add mod">
          <ac:chgData name="Antonio Rodriguez Montero" userId="d67666ee-1921-4c11-aa7f-c9ce0be0e777" providerId="ADAL" clId="{CCFFF16C-DD81-4D47-84F3-179E15A1D2C2}" dt="2026-01-21T19:45:02.448" v="4211" actId="1076"/>
          <ac:spMkLst>
            <pc:docMk/>
            <pc:sldMk cId="1982833221" sldId="281"/>
            <ac:spMk id="11" creationId="{76E6DDA4-E775-ADFF-E352-2A356EEF8563}"/>
          </ac:spMkLst>
        </pc:spChg>
        <pc:spChg chg="add mod">
          <ac:chgData name="Antonio Rodriguez Montero" userId="d67666ee-1921-4c11-aa7f-c9ce0be0e777" providerId="ADAL" clId="{CCFFF16C-DD81-4D47-84F3-179E15A1D2C2}" dt="2026-01-21T19:45:14.748" v="4226" actId="20577"/>
          <ac:spMkLst>
            <pc:docMk/>
            <pc:sldMk cId="1982833221" sldId="281"/>
            <ac:spMk id="12" creationId="{D5215C5F-43FD-A163-CA73-6BB3BB9EDE00}"/>
          </ac:spMkLst>
        </pc:spChg>
        <pc:spChg chg="mod">
          <ac:chgData name="Antonio Rodriguez Montero" userId="d67666ee-1921-4c11-aa7f-c9ce0be0e777" providerId="ADAL" clId="{CCFFF16C-DD81-4D47-84F3-179E15A1D2C2}" dt="2026-01-21T19:37:39.234" v="4151"/>
          <ac:spMkLst>
            <pc:docMk/>
            <pc:sldMk cId="1982833221" sldId="281"/>
            <ac:spMk id="17" creationId="{C73845EF-11AC-2989-4E8A-0AB7A6FB54B7}"/>
          </ac:spMkLst>
        </pc:spChg>
        <pc:picChg chg="del">
          <ac:chgData name="Antonio Rodriguez Montero" userId="d67666ee-1921-4c11-aa7f-c9ce0be0e777" providerId="ADAL" clId="{CCFFF16C-DD81-4D47-84F3-179E15A1D2C2}" dt="2026-01-21T19:36:58.205" v="4142" actId="478"/>
          <ac:picMkLst>
            <pc:docMk/>
            <pc:sldMk cId="1982833221" sldId="281"/>
            <ac:picMk id="2" creationId="{7D3B3599-46F0-D8E5-12FD-31D50E341523}"/>
          </ac:picMkLst>
        </pc:picChg>
        <pc:picChg chg="add mod">
          <ac:chgData name="Antonio Rodriguez Montero" userId="d67666ee-1921-4c11-aa7f-c9ce0be0e777" providerId="ADAL" clId="{CCFFF16C-DD81-4D47-84F3-179E15A1D2C2}" dt="2026-01-21T19:37:45.936" v="4152" actId="1076"/>
          <ac:picMkLst>
            <pc:docMk/>
            <pc:sldMk cId="1982833221" sldId="281"/>
            <ac:picMk id="3" creationId="{0AC7E552-0111-6D5B-3877-4FDEC319CCD5}"/>
          </ac:picMkLst>
        </pc:picChg>
        <pc:picChg chg="del">
          <ac:chgData name="Antonio Rodriguez Montero" userId="d67666ee-1921-4c11-aa7f-c9ce0be0e777" providerId="ADAL" clId="{CCFFF16C-DD81-4D47-84F3-179E15A1D2C2}" dt="2026-01-21T19:36:56.575" v="4141" actId="478"/>
          <ac:picMkLst>
            <pc:docMk/>
            <pc:sldMk cId="1982833221" sldId="281"/>
            <ac:picMk id="4" creationId="{B9D329E2-CC11-57CB-66C4-F126108F5095}"/>
          </ac:picMkLst>
        </pc:picChg>
        <pc:picChg chg="del">
          <ac:chgData name="Antonio Rodriguez Montero" userId="d67666ee-1921-4c11-aa7f-c9ce0be0e777" providerId="ADAL" clId="{CCFFF16C-DD81-4D47-84F3-179E15A1D2C2}" dt="2026-01-21T19:36:59.312" v="4143" actId="478"/>
          <ac:picMkLst>
            <pc:docMk/>
            <pc:sldMk cId="1982833221" sldId="281"/>
            <ac:picMk id="5" creationId="{9234DB52-5B7D-4CA9-1989-494EE795B67B}"/>
          </ac:picMkLst>
        </pc:picChg>
        <pc:picChg chg="add del mod">
          <ac:chgData name="Antonio Rodriguez Montero" userId="d67666ee-1921-4c11-aa7f-c9ce0be0e777" providerId="ADAL" clId="{CCFFF16C-DD81-4D47-84F3-179E15A1D2C2}" dt="2026-01-21T19:39:48.743" v="4156" actId="478"/>
          <ac:picMkLst>
            <pc:docMk/>
            <pc:sldMk cId="1982833221" sldId="281"/>
            <ac:picMk id="7" creationId="{CC65AD7B-B572-AFD3-5FFA-917317741BD8}"/>
          </ac:picMkLst>
        </pc:picChg>
        <pc:picChg chg="add mod">
          <ac:chgData name="Antonio Rodriguez Montero" userId="d67666ee-1921-4c11-aa7f-c9ce0be0e777" providerId="ADAL" clId="{CCFFF16C-DD81-4D47-84F3-179E15A1D2C2}" dt="2026-01-21T19:52:12.064" v="4228" actId="1076"/>
          <ac:picMkLst>
            <pc:docMk/>
            <pc:sldMk cId="1982833221" sldId="281"/>
            <ac:picMk id="14" creationId="{FFB35B34-E12F-9925-26B6-9C38F6B2ADA3}"/>
          </ac:picMkLst>
        </pc:picChg>
        <pc:picChg chg="add del mod">
          <ac:chgData name="Antonio Rodriguez Montero" userId="d67666ee-1921-4c11-aa7f-c9ce0be0e777" providerId="ADAL" clId="{CCFFF16C-DD81-4D47-84F3-179E15A1D2C2}" dt="2026-01-21T19:44:05.067" v="4175" actId="478"/>
          <ac:picMkLst>
            <pc:docMk/>
            <pc:sldMk cId="1982833221" sldId="281"/>
            <ac:picMk id="17410" creationId="{64C121AC-059F-E281-45F8-2AA052D3FE27}"/>
          </ac:picMkLst>
        </pc:picChg>
        <pc:picChg chg="add mod">
          <ac:chgData name="Antonio Rodriguez Montero" userId="d67666ee-1921-4c11-aa7f-c9ce0be0e777" providerId="ADAL" clId="{CCFFF16C-DD81-4D47-84F3-179E15A1D2C2}" dt="2026-01-21T19:44:37.977" v="4180" actId="732"/>
          <ac:picMkLst>
            <pc:docMk/>
            <pc:sldMk cId="1982833221" sldId="281"/>
            <ac:picMk id="17412" creationId="{CB87C7F3-D1AA-6D1A-B9CC-69B6510478A2}"/>
          </ac:picMkLst>
        </pc:picChg>
      </pc:sldChg>
      <pc:sldChg chg="addSp delSp modSp add mod delAnim modAnim">
        <pc:chgData name="Antonio Rodriguez Montero" userId="d67666ee-1921-4c11-aa7f-c9ce0be0e777" providerId="ADAL" clId="{CCFFF16C-DD81-4D47-84F3-179E15A1D2C2}" dt="2026-01-22T19:38:28.905" v="4313" actId="1076"/>
        <pc:sldMkLst>
          <pc:docMk/>
          <pc:sldMk cId="2643318395" sldId="282"/>
        </pc:sldMkLst>
        <pc:spChg chg="del">
          <ac:chgData name="Antonio Rodriguez Montero" userId="d67666ee-1921-4c11-aa7f-c9ce0be0e777" providerId="ADAL" clId="{CCFFF16C-DD81-4D47-84F3-179E15A1D2C2}" dt="2026-01-21T19:52:53.990" v="4243" actId="478"/>
          <ac:spMkLst>
            <pc:docMk/>
            <pc:sldMk cId="2643318395" sldId="282"/>
            <ac:spMk id="8" creationId="{1AAC8D6B-E48D-D88A-A137-BFB21104AAE7}"/>
          </ac:spMkLst>
        </pc:spChg>
        <pc:spChg chg="del">
          <ac:chgData name="Antonio Rodriguez Montero" userId="d67666ee-1921-4c11-aa7f-c9ce0be0e777" providerId="ADAL" clId="{CCFFF16C-DD81-4D47-84F3-179E15A1D2C2}" dt="2026-01-21T19:52:53.022" v="4242" actId="478"/>
          <ac:spMkLst>
            <pc:docMk/>
            <pc:sldMk cId="2643318395" sldId="282"/>
            <ac:spMk id="9" creationId="{65BCA7F8-3AE6-961B-7FD3-A41B533B7F69}"/>
          </ac:spMkLst>
        </pc:spChg>
        <pc:spChg chg="del">
          <ac:chgData name="Antonio Rodriguez Montero" userId="d67666ee-1921-4c11-aa7f-c9ce0be0e777" providerId="ADAL" clId="{CCFFF16C-DD81-4D47-84F3-179E15A1D2C2}" dt="2026-01-21T19:52:49.908" v="4240" actId="478"/>
          <ac:spMkLst>
            <pc:docMk/>
            <pc:sldMk cId="2643318395" sldId="282"/>
            <ac:spMk id="11" creationId="{76E6DDA4-E775-ADFF-E352-2A356EEF8563}"/>
          </ac:spMkLst>
        </pc:spChg>
        <pc:spChg chg="del">
          <ac:chgData name="Antonio Rodriguez Montero" userId="d67666ee-1921-4c11-aa7f-c9ce0be0e777" providerId="ADAL" clId="{CCFFF16C-DD81-4D47-84F3-179E15A1D2C2}" dt="2026-01-21T19:52:51.395" v="4241" actId="478"/>
          <ac:spMkLst>
            <pc:docMk/>
            <pc:sldMk cId="2643318395" sldId="282"/>
            <ac:spMk id="12" creationId="{D5215C5F-43FD-A163-CA73-6BB3BB9EDE00}"/>
          </ac:spMkLst>
        </pc:spChg>
        <pc:spChg chg="mod">
          <ac:chgData name="Antonio Rodriguez Montero" userId="d67666ee-1921-4c11-aa7f-c9ce0be0e777" providerId="ADAL" clId="{CCFFF16C-DD81-4D47-84F3-179E15A1D2C2}" dt="2026-01-21T19:53:50.165" v="4268"/>
          <ac:spMkLst>
            <pc:docMk/>
            <pc:sldMk cId="2643318395" sldId="282"/>
            <ac:spMk id="17" creationId="{C73845EF-11AC-2989-4E8A-0AB7A6FB54B7}"/>
          </ac:spMkLst>
        </pc:spChg>
        <pc:picChg chg="add mod">
          <ac:chgData name="Antonio Rodriguez Montero" userId="d67666ee-1921-4c11-aa7f-c9ce0be0e777" providerId="ADAL" clId="{CCFFF16C-DD81-4D47-84F3-179E15A1D2C2}" dt="2026-01-22T19:38:26.095" v="4312" actId="1076"/>
          <ac:picMkLst>
            <pc:docMk/>
            <pc:sldMk cId="2643318395" sldId="282"/>
            <ac:picMk id="2" creationId="{9B7B00E4-0998-58F0-8882-65D8CF9D160F}"/>
          </ac:picMkLst>
        </pc:picChg>
        <pc:picChg chg="add mod">
          <ac:chgData name="Antonio Rodriguez Montero" userId="d67666ee-1921-4c11-aa7f-c9ce0be0e777" providerId="ADAL" clId="{CCFFF16C-DD81-4D47-84F3-179E15A1D2C2}" dt="2026-01-22T19:36:32.992" v="4306" actId="1076"/>
          <ac:picMkLst>
            <pc:docMk/>
            <pc:sldMk cId="2643318395" sldId="282"/>
            <ac:picMk id="4" creationId="{093C73EB-93C0-6F98-28A1-6BE4891A6010}"/>
          </ac:picMkLst>
        </pc:picChg>
        <pc:picChg chg="add mod">
          <ac:chgData name="Antonio Rodriguez Montero" userId="d67666ee-1921-4c11-aa7f-c9ce0be0e777" providerId="ADAL" clId="{CCFFF16C-DD81-4D47-84F3-179E15A1D2C2}" dt="2026-01-22T19:38:28.905" v="4313" actId="1076"/>
          <ac:picMkLst>
            <pc:docMk/>
            <pc:sldMk cId="2643318395" sldId="282"/>
            <ac:picMk id="7" creationId="{8E9DBE42-5009-8E27-B4C3-9ABD6D53046C}"/>
          </ac:picMkLst>
        </pc:picChg>
        <pc:picChg chg="del">
          <ac:chgData name="Antonio Rodriguez Montero" userId="d67666ee-1921-4c11-aa7f-c9ce0be0e777" providerId="ADAL" clId="{CCFFF16C-DD81-4D47-84F3-179E15A1D2C2}" dt="2026-01-21T19:52:55.324" v="4244" actId="478"/>
          <ac:picMkLst>
            <pc:docMk/>
            <pc:sldMk cId="2643318395" sldId="282"/>
            <ac:picMk id="14" creationId="{FFB35B34-E12F-9925-26B6-9C38F6B2ADA3}"/>
          </ac:picMkLst>
        </pc:picChg>
        <pc:picChg chg="del">
          <ac:chgData name="Antonio Rodriguez Montero" userId="d67666ee-1921-4c11-aa7f-c9ce0be0e777" providerId="ADAL" clId="{CCFFF16C-DD81-4D47-84F3-179E15A1D2C2}" dt="2026-01-21T19:52:47.759" v="4239" actId="478"/>
          <ac:picMkLst>
            <pc:docMk/>
            <pc:sldMk cId="2643318395" sldId="282"/>
            <ac:picMk id="17412" creationId="{CB87C7F3-D1AA-6D1A-B9CC-69B6510478A2}"/>
          </ac:picMkLst>
        </pc:picChg>
      </pc:sldChg>
      <pc:sldChg chg="addSp delSp modSp add mod delAnim modAnim">
        <pc:chgData name="Antonio Rodriguez Montero" userId="d67666ee-1921-4c11-aa7f-c9ce0be0e777" providerId="ADAL" clId="{CCFFF16C-DD81-4D47-84F3-179E15A1D2C2}" dt="2026-01-22T19:44:49.273" v="4315" actId="1076"/>
        <pc:sldMkLst>
          <pc:docMk/>
          <pc:sldMk cId="258790988" sldId="283"/>
        </pc:sldMkLst>
        <pc:spChg chg="del">
          <ac:chgData name="Antonio Rodriguez Montero" userId="d67666ee-1921-4c11-aa7f-c9ce0be0e777" providerId="ADAL" clId="{CCFFF16C-DD81-4D47-84F3-179E15A1D2C2}" dt="2026-01-21T19:53:02.017" v="4249" actId="478"/>
          <ac:spMkLst>
            <pc:docMk/>
            <pc:sldMk cId="258790988" sldId="283"/>
            <ac:spMk id="8" creationId="{1AAC8D6B-E48D-D88A-A137-BFB21104AAE7}"/>
          </ac:spMkLst>
        </pc:spChg>
        <pc:spChg chg="del">
          <ac:chgData name="Antonio Rodriguez Montero" userId="d67666ee-1921-4c11-aa7f-c9ce0be0e777" providerId="ADAL" clId="{CCFFF16C-DD81-4D47-84F3-179E15A1D2C2}" dt="2026-01-21T19:53:01.142" v="4248" actId="478"/>
          <ac:spMkLst>
            <pc:docMk/>
            <pc:sldMk cId="258790988" sldId="283"/>
            <ac:spMk id="9" creationId="{65BCA7F8-3AE6-961B-7FD3-A41B533B7F69}"/>
          </ac:spMkLst>
        </pc:spChg>
        <pc:spChg chg="del">
          <ac:chgData name="Antonio Rodriguez Montero" userId="d67666ee-1921-4c11-aa7f-c9ce0be0e777" providerId="ADAL" clId="{CCFFF16C-DD81-4D47-84F3-179E15A1D2C2}" dt="2026-01-21T19:52:58.279" v="4245" actId="478"/>
          <ac:spMkLst>
            <pc:docMk/>
            <pc:sldMk cId="258790988" sldId="283"/>
            <ac:spMk id="11" creationId="{76E6DDA4-E775-ADFF-E352-2A356EEF8563}"/>
          </ac:spMkLst>
        </pc:spChg>
        <pc:spChg chg="del">
          <ac:chgData name="Antonio Rodriguez Montero" userId="d67666ee-1921-4c11-aa7f-c9ce0be0e777" providerId="ADAL" clId="{CCFFF16C-DD81-4D47-84F3-179E15A1D2C2}" dt="2026-01-21T19:53:00.026" v="4247" actId="478"/>
          <ac:spMkLst>
            <pc:docMk/>
            <pc:sldMk cId="258790988" sldId="283"/>
            <ac:spMk id="12" creationId="{D5215C5F-43FD-A163-CA73-6BB3BB9EDE00}"/>
          </ac:spMkLst>
        </pc:spChg>
        <pc:spChg chg="mod">
          <ac:chgData name="Antonio Rodriguez Montero" userId="d67666ee-1921-4c11-aa7f-c9ce0be0e777" providerId="ADAL" clId="{CCFFF16C-DD81-4D47-84F3-179E15A1D2C2}" dt="2026-01-21T19:56:34.505" v="4277" actId="1076"/>
          <ac:spMkLst>
            <pc:docMk/>
            <pc:sldMk cId="258790988" sldId="283"/>
            <ac:spMk id="17" creationId="{C73845EF-11AC-2989-4E8A-0AB7A6FB54B7}"/>
          </ac:spMkLst>
        </pc:spChg>
        <pc:picChg chg="add mod">
          <ac:chgData name="Antonio Rodriguez Montero" userId="d67666ee-1921-4c11-aa7f-c9ce0be0e777" providerId="ADAL" clId="{CCFFF16C-DD81-4D47-84F3-179E15A1D2C2}" dt="2026-01-21T19:57:01.038" v="4278"/>
          <ac:picMkLst>
            <pc:docMk/>
            <pc:sldMk cId="258790988" sldId="283"/>
            <ac:picMk id="2" creationId="{50E64AD7-E6BA-0E07-07FC-8B42A0CA5494}"/>
          </ac:picMkLst>
        </pc:picChg>
        <pc:picChg chg="add mod">
          <ac:chgData name="Antonio Rodriguez Montero" userId="d67666ee-1921-4c11-aa7f-c9ce0be0e777" providerId="ADAL" clId="{CCFFF16C-DD81-4D47-84F3-179E15A1D2C2}" dt="2026-01-22T19:44:49.273" v="4315" actId="1076"/>
          <ac:picMkLst>
            <pc:docMk/>
            <pc:sldMk cId="258790988" sldId="283"/>
            <ac:picMk id="4" creationId="{2597F8E4-2AD2-DB51-D61A-EB5A652A4516}"/>
          </ac:picMkLst>
        </pc:picChg>
        <pc:picChg chg="del">
          <ac:chgData name="Antonio Rodriguez Montero" userId="d67666ee-1921-4c11-aa7f-c9ce0be0e777" providerId="ADAL" clId="{CCFFF16C-DD81-4D47-84F3-179E15A1D2C2}" dt="2026-01-21T19:53:06.185" v="4251" actId="478"/>
          <ac:picMkLst>
            <pc:docMk/>
            <pc:sldMk cId="258790988" sldId="283"/>
            <ac:picMk id="14" creationId="{FFB35B34-E12F-9925-26B6-9C38F6B2ADA3}"/>
          </ac:picMkLst>
        </pc:picChg>
        <pc:picChg chg="del">
          <ac:chgData name="Antonio Rodriguez Montero" userId="d67666ee-1921-4c11-aa7f-c9ce0be0e777" providerId="ADAL" clId="{CCFFF16C-DD81-4D47-84F3-179E15A1D2C2}" dt="2026-01-21T19:52:59.188" v="4246" actId="478"/>
          <ac:picMkLst>
            <pc:docMk/>
            <pc:sldMk cId="258790988" sldId="283"/>
            <ac:picMk id="17412" creationId="{CB87C7F3-D1AA-6D1A-B9CC-69B6510478A2}"/>
          </ac:picMkLst>
        </pc:picChg>
      </pc:sldChg>
      <pc:sldChg chg="addSp delSp modSp add mod delAnim modAnim">
        <pc:chgData name="Antonio Rodriguez Montero" userId="d67666ee-1921-4c11-aa7f-c9ce0be0e777" providerId="ADAL" clId="{CCFFF16C-DD81-4D47-84F3-179E15A1D2C2}" dt="2026-01-22T19:48:12.808" v="4317" actId="1076"/>
        <pc:sldMkLst>
          <pc:docMk/>
          <pc:sldMk cId="755639286" sldId="284"/>
        </pc:sldMkLst>
        <pc:spChg chg="del">
          <ac:chgData name="Antonio Rodriguez Montero" userId="d67666ee-1921-4c11-aa7f-c9ce0be0e777" providerId="ADAL" clId="{CCFFF16C-DD81-4D47-84F3-179E15A1D2C2}" dt="2026-01-21T19:53:30.051" v="4263" actId="478"/>
          <ac:spMkLst>
            <pc:docMk/>
            <pc:sldMk cId="755639286" sldId="284"/>
            <ac:spMk id="8" creationId="{1AAC8D6B-E48D-D88A-A137-BFB21104AAE7}"/>
          </ac:spMkLst>
        </pc:spChg>
        <pc:spChg chg="del">
          <ac:chgData name="Antonio Rodriguez Montero" userId="d67666ee-1921-4c11-aa7f-c9ce0be0e777" providerId="ADAL" clId="{CCFFF16C-DD81-4D47-84F3-179E15A1D2C2}" dt="2026-01-21T19:53:29.404" v="4262" actId="478"/>
          <ac:spMkLst>
            <pc:docMk/>
            <pc:sldMk cId="755639286" sldId="284"/>
            <ac:spMk id="9" creationId="{65BCA7F8-3AE6-961B-7FD3-A41B533B7F69}"/>
          </ac:spMkLst>
        </pc:spChg>
        <pc:spChg chg="del mod">
          <ac:chgData name="Antonio Rodriguez Montero" userId="d67666ee-1921-4c11-aa7f-c9ce0be0e777" providerId="ADAL" clId="{CCFFF16C-DD81-4D47-84F3-179E15A1D2C2}" dt="2026-01-21T19:53:26.837" v="4259" actId="478"/>
          <ac:spMkLst>
            <pc:docMk/>
            <pc:sldMk cId="755639286" sldId="284"/>
            <ac:spMk id="11" creationId="{76E6DDA4-E775-ADFF-E352-2A356EEF8563}"/>
          </ac:spMkLst>
        </pc:spChg>
        <pc:spChg chg="del mod">
          <ac:chgData name="Antonio Rodriguez Montero" userId="d67666ee-1921-4c11-aa7f-c9ce0be0e777" providerId="ADAL" clId="{CCFFF16C-DD81-4D47-84F3-179E15A1D2C2}" dt="2026-01-21T19:53:28.499" v="4261" actId="478"/>
          <ac:spMkLst>
            <pc:docMk/>
            <pc:sldMk cId="755639286" sldId="284"/>
            <ac:spMk id="12" creationId="{D5215C5F-43FD-A163-CA73-6BB3BB9EDE00}"/>
          </ac:spMkLst>
        </pc:spChg>
        <pc:spChg chg="mod">
          <ac:chgData name="Antonio Rodriguez Montero" userId="d67666ee-1921-4c11-aa7f-c9ce0be0e777" providerId="ADAL" clId="{CCFFF16C-DD81-4D47-84F3-179E15A1D2C2}" dt="2026-01-21T19:57:17.388" v="4282"/>
          <ac:spMkLst>
            <pc:docMk/>
            <pc:sldMk cId="755639286" sldId="284"/>
            <ac:spMk id="17" creationId="{C73845EF-11AC-2989-4E8A-0AB7A6FB54B7}"/>
          </ac:spMkLst>
        </pc:spChg>
        <pc:spChg chg="mod">
          <ac:chgData name="Antonio Rodriguez Montero" userId="d67666ee-1921-4c11-aa7f-c9ce0be0e777" providerId="ADAL" clId="{CCFFF16C-DD81-4D47-84F3-179E15A1D2C2}" dt="2026-01-21T19:57:20.408" v="4283" actId="14100"/>
          <ac:spMkLst>
            <pc:docMk/>
            <pc:sldMk cId="755639286" sldId="284"/>
            <ac:spMk id="18" creationId="{EDB51334-B5A0-F6A9-CE24-30DBA11ECF31}"/>
          </ac:spMkLst>
        </pc:spChg>
        <pc:picChg chg="add mod">
          <ac:chgData name="Antonio Rodriguez Montero" userId="d67666ee-1921-4c11-aa7f-c9ce0be0e777" providerId="ADAL" clId="{CCFFF16C-DD81-4D47-84F3-179E15A1D2C2}" dt="2026-01-22T19:48:12.808" v="4317" actId="1076"/>
          <ac:picMkLst>
            <pc:docMk/>
            <pc:sldMk cId="755639286" sldId="284"/>
            <ac:picMk id="2" creationId="{CAF562B0-9D47-F93E-2BA7-C921398FD99A}"/>
          </ac:picMkLst>
        </pc:picChg>
        <pc:picChg chg="del">
          <ac:chgData name="Antonio Rodriguez Montero" userId="d67666ee-1921-4c11-aa7f-c9ce0be0e777" providerId="ADAL" clId="{CCFFF16C-DD81-4D47-84F3-179E15A1D2C2}" dt="2026-01-21T19:53:31.168" v="4264" actId="478"/>
          <ac:picMkLst>
            <pc:docMk/>
            <pc:sldMk cId="755639286" sldId="284"/>
            <ac:picMk id="14" creationId="{FFB35B34-E12F-9925-26B6-9C38F6B2ADA3}"/>
          </ac:picMkLst>
        </pc:picChg>
        <pc:picChg chg="del">
          <ac:chgData name="Antonio Rodriguez Montero" userId="d67666ee-1921-4c11-aa7f-c9ce0be0e777" providerId="ADAL" clId="{CCFFF16C-DD81-4D47-84F3-179E15A1D2C2}" dt="2026-01-21T19:53:25.087" v="4257" actId="478"/>
          <ac:picMkLst>
            <pc:docMk/>
            <pc:sldMk cId="755639286" sldId="284"/>
            <ac:picMk id="17412" creationId="{CB87C7F3-D1AA-6D1A-B9CC-69B6510478A2}"/>
          </ac:picMkLst>
        </pc:picChg>
        <pc:picChg chg="add mod">
          <ac:chgData name="Antonio Rodriguez Montero" userId="d67666ee-1921-4c11-aa7f-c9ce0be0e777" providerId="ADAL" clId="{CCFFF16C-DD81-4D47-84F3-179E15A1D2C2}" dt="2026-01-21T20:05:58.415" v="4289" actId="1076"/>
          <ac:picMkLst>
            <pc:docMk/>
            <pc:sldMk cId="755639286" sldId="284"/>
            <ac:picMk id="19458" creationId="{B523E6EB-52CC-6C7C-5691-E522430D9AD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082D41-4E6C-5A88-5B24-C7420075C0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419"/>
          </a:p>
        </p:txBody>
      </p:sp>
      <p:sp>
        <p:nvSpPr>
          <p:cNvPr id="3" name="Subtítulo 2">
            <a:extLst>
              <a:ext uri="{FF2B5EF4-FFF2-40B4-BE49-F238E27FC236}">
                <a16:creationId xmlns:a16="http://schemas.microsoft.com/office/drawing/2014/main" id="{F1E3C975-2CA8-D36F-A414-124E1E1A89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419"/>
          </a:p>
        </p:txBody>
      </p:sp>
      <p:sp>
        <p:nvSpPr>
          <p:cNvPr id="4" name="Marcador de fecha 3">
            <a:extLst>
              <a:ext uri="{FF2B5EF4-FFF2-40B4-BE49-F238E27FC236}">
                <a16:creationId xmlns:a16="http://schemas.microsoft.com/office/drawing/2014/main" id="{D7F70847-525A-A892-DD77-B3644C433284}"/>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5" name="Marcador de pie de página 4">
            <a:extLst>
              <a:ext uri="{FF2B5EF4-FFF2-40B4-BE49-F238E27FC236}">
                <a16:creationId xmlns:a16="http://schemas.microsoft.com/office/drawing/2014/main" id="{8E7E6ED7-152B-4C34-401C-6B2A4D6B62D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5FD6D9AB-BB78-FE54-4EF2-E0E3E5A89DE2}"/>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8886355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2BCDB-9642-03C0-BC22-204AC70E67B6}"/>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7F667975-615A-CEEE-D96D-E6700752C61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0A57F4E4-C1DA-637C-71B5-CB3F603C3D50}"/>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5" name="Marcador de pie de página 4">
            <a:extLst>
              <a:ext uri="{FF2B5EF4-FFF2-40B4-BE49-F238E27FC236}">
                <a16:creationId xmlns:a16="http://schemas.microsoft.com/office/drawing/2014/main" id="{D281BDD8-1AA0-D157-EC5E-8188B3A71DD3}"/>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9233D38A-516A-ADFA-C2CF-8559870F9ABB}"/>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1126453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8BE821-724E-8205-5C65-3B98A2873C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419"/>
          </a:p>
        </p:txBody>
      </p:sp>
      <p:sp>
        <p:nvSpPr>
          <p:cNvPr id="3" name="Marcador de texto vertical 2">
            <a:extLst>
              <a:ext uri="{FF2B5EF4-FFF2-40B4-BE49-F238E27FC236}">
                <a16:creationId xmlns:a16="http://schemas.microsoft.com/office/drawing/2014/main" id="{3DAD6FA9-6D21-A0BD-45D4-05F78CBC86F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A07FCB5B-05D5-EB30-395B-833FDA22D26A}"/>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5" name="Marcador de pie de página 4">
            <a:extLst>
              <a:ext uri="{FF2B5EF4-FFF2-40B4-BE49-F238E27FC236}">
                <a16:creationId xmlns:a16="http://schemas.microsoft.com/office/drawing/2014/main" id="{5868CDFF-738F-72FA-649C-678A428FE01A}"/>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B1163580-09DC-9905-9DCB-C1CEF305E42D}"/>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40431588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B5AA8C-F565-7ED1-7843-A167F7E7A305}"/>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6EC01A76-3F7F-B0B9-4528-846CF37F202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54A99E13-F7D2-0A3F-D5B9-2A74B225CE53}"/>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5" name="Marcador de pie de página 4">
            <a:extLst>
              <a:ext uri="{FF2B5EF4-FFF2-40B4-BE49-F238E27FC236}">
                <a16:creationId xmlns:a16="http://schemas.microsoft.com/office/drawing/2014/main" id="{5C8C2303-04F1-5B1B-BF1B-2A7E454912C3}"/>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BA67123C-C871-898F-5FD0-C26A0123C88C}"/>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183197858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0E2714-FFBB-720E-A6A1-EE491A7E65B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768F020F-AFB3-7AEC-5A18-4E9AD68891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150F14A-A5BD-4108-F55C-C8B64E0C3915}"/>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5" name="Marcador de pie de página 4">
            <a:extLst>
              <a:ext uri="{FF2B5EF4-FFF2-40B4-BE49-F238E27FC236}">
                <a16:creationId xmlns:a16="http://schemas.microsoft.com/office/drawing/2014/main" id="{208E1ABE-CE05-6757-AC0B-3A031DD3F442}"/>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6E5C38DA-2495-B186-5FE0-1573FA084EA8}"/>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63705509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FE1D9D-8C60-4078-DAA1-54B24CCE30C3}"/>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D8EE4EFF-4FCE-2F54-B774-ECD4567E6A9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contenido 3">
            <a:extLst>
              <a:ext uri="{FF2B5EF4-FFF2-40B4-BE49-F238E27FC236}">
                <a16:creationId xmlns:a16="http://schemas.microsoft.com/office/drawing/2014/main" id="{7FA802AA-2EF9-F0F6-1634-2D19AD2C43F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fecha 4">
            <a:extLst>
              <a:ext uri="{FF2B5EF4-FFF2-40B4-BE49-F238E27FC236}">
                <a16:creationId xmlns:a16="http://schemas.microsoft.com/office/drawing/2014/main" id="{845BBFCA-8746-3335-CE39-7FD44ED8A78F}"/>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6" name="Marcador de pie de página 5">
            <a:extLst>
              <a:ext uri="{FF2B5EF4-FFF2-40B4-BE49-F238E27FC236}">
                <a16:creationId xmlns:a16="http://schemas.microsoft.com/office/drawing/2014/main" id="{45A5DE07-BB75-9914-C632-02D47EF3865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C0AC5D07-0AB9-1931-91FD-21BD217DD27A}"/>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268466130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695883-55BA-ADFB-3124-DD3F3DDC2BCA}"/>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1B8A6867-CABC-C85F-3D4A-A67C53B9F2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4A5653D-8BC7-96E1-1FD7-54311664E4D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5" name="Marcador de texto 4">
            <a:extLst>
              <a:ext uri="{FF2B5EF4-FFF2-40B4-BE49-F238E27FC236}">
                <a16:creationId xmlns:a16="http://schemas.microsoft.com/office/drawing/2014/main" id="{0E87923A-FECB-E80E-983E-C460E8D00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9A76B54-1DB2-41FE-0B24-F60ED868CA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7" name="Marcador de fecha 6">
            <a:extLst>
              <a:ext uri="{FF2B5EF4-FFF2-40B4-BE49-F238E27FC236}">
                <a16:creationId xmlns:a16="http://schemas.microsoft.com/office/drawing/2014/main" id="{A0231AA2-2D20-32F8-5279-51EAF2B01D86}"/>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8" name="Marcador de pie de página 7">
            <a:extLst>
              <a:ext uri="{FF2B5EF4-FFF2-40B4-BE49-F238E27FC236}">
                <a16:creationId xmlns:a16="http://schemas.microsoft.com/office/drawing/2014/main" id="{CEC700DF-005F-CD82-AFD1-589752508EFF}"/>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69BD6EB1-6486-C2F8-AEAE-42846FA1356E}"/>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18972782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D6CD0F-9EA3-1C98-AB55-4B5894C0F14D}"/>
              </a:ext>
            </a:extLst>
          </p:cNvPr>
          <p:cNvSpPr>
            <a:spLocks noGrp="1"/>
          </p:cNvSpPr>
          <p:nvPr>
            <p:ph type="title"/>
          </p:nvPr>
        </p:nvSpPr>
        <p:spPr/>
        <p:txBody>
          <a:bodyPr/>
          <a:lstStyle/>
          <a:p>
            <a:r>
              <a:rPr lang="es-ES"/>
              <a:t>Haga clic para modificar el estilo de título del patrón</a:t>
            </a:r>
            <a:endParaRPr lang="es-419"/>
          </a:p>
        </p:txBody>
      </p:sp>
      <p:sp>
        <p:nvSpPr>
          <p:cNvPr id="3" name="Marcador de fecha 2">
            <a:extLst>
              <a:ext uri="{FF2B5EF4-FFF2-40B4-BE49-F238E27FC236}">
                <a16:creationId xmlns:a16="http://schemas.microsoft.com/office/drawing/2014/main" id="{99450504-74C7-15E5-F5A6-C38B00ED1F5A}"/>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4" name="Marcador de pie de página 3">
            <a:extLst>
              <a:ext uri="{FF2B5EF4-FFF2-40B4-BE49-F238E27FC236}">
                <a16:creationId xmlns:a16="http://schemas.microsoft.com/office/drawing/2014/main" id="{E9FE9B65-CBA1-E40C-1AC3-B8FE84C41ED2}"/>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35CDD75A-BF4C-F895-ED6C-23AFD2CD5221}"/>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142848854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5EF19D7-4ED1-61EC-4DC4-655C33137979}"/>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3" name="Marcador de pie de página 2">
            <a:extLst>
              <a:ext uri="{FF2B5EF4-FFF2-40B4-BE49-F238E27FC236}">
                <a16:creationId xmlns:a16="http://schemas.microsoft.com/office/drawing/2014/main" id="{5127CAD3-9282-4DFD-B0F2-24D1B0357CC9}"/>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C907AD83-7E4B-6CDE-495B-0EBEEED4FD3A}"/>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12094213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FDBFE-69F7-14BB-F1FA-446C3B03FAE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contenido 2">
            <a:extLst>
              <a:ext uri="{FF2B5EF4-FFF2-40B4-BE49-F238E27FC236}">
                <a16:creationId xmlns:a16="http://schemas.microsoft.com/office/drawing/2014/main" id="{6415A30A-4F7E-B356-0367-310F03C83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texto 3">
            <a:extLst>
              <a:ext uri="{FF2B5EF4-FFF2-40B4-BE49-F238E27FC236}">
                <a16:creationId xmlns:a16="http://schemas.microsoft.com/office/drawing/2014/main" id="{437326EE-D33D-071C-D162-15DBA4B7F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D10FF66-C38A-E572-EFD0-A780B9AF527A}"/>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6" name="Marcador de pie de página 5">
            <a:extLst>
              <a:ext uri="{FF2B5EF4-FFF2-40B4-BE49-F238E27FC236}">
                <a16:creationId xmlns:a16="http://schemas.microsoft.com/office/drawing/2014/main" id="{66685874-112F-333E-D249-9BADF19CD3B4}"/>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0367616D-1D1D-0CF7-EFC9-4DE6C68FCAE4}"/>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81280131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A2AD24-E8F3-2C52-40DA-3281D441A44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419"/>
          </a:p>
        </p:txBody>
      </p:sp>
      <p:sp>
        <p:nvSpPr>
          <p:cNvPr id="3" name="Marcador de posición de imagen 2">
            <a:extLst>
              <a:ext uri="{FF2B5EF4-FFF2-40B4-BE49-F238E27FC236}">
                <a16:creationId xmlns:a16="http://schemas.microsoft.com/office/drawing/2014/main" id="{3A61468C-5C95-F2F7-2C2A-8D6285D801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Marcador de texto 3">
            <a:extLst>
              <a:ext uri="{FF2B5EF4-FFF2-40B4-BE49-F238E27FC236}">
                <a16:creationId xmlns:a16="http://schemas.microsoft.com/office/drawing/2014/main" id="{3AE69A68-003A-85AF-C20D-16BDCDE6DA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2EF4726-A203-FCB3-C1D6-03BFD852355C}"/>
              </a:ext>
            </a:extLst>
          </p:cNvPr>
          <p:cNvSpPr>
            <a:spLocks noGrp="1"/>
          </p:cNvSpPr>
          <p:nvPr>
            <p:ph type="dt" sz="half" idx="10"/>
          </p:nvPr>
        </p:nvSpPr>
        <p:spPr/>
        <p:txBody>
          <a:bodyPr/>
          <a:lstStyle/>
          <a:p>
            <a:fld id="{6989806E-8E94-473C-AEE7-BE6F15F85533}" type="datetime1">
              <a:rPr lang="en-US" smtClean="0"/>
              <a:t>1/22/2026</a:t>
            </a:fld>
            <a:endParaRPr lang="en-US" dirty="0"/>
          </a:p>
        </p:txBody>
      </p:sp>
      <p:sp>
        <p:nvSpPr>
          <p:cNvPr id="6" name="Marcador de pie de página 5">
            <a:extLst>
              <a:ext uri="{FF2B5EF4-FFF2-40B4-BE49-F238E27FC236}">
                <a16:creationId xmlns:a16="http://schemas.microsoft.com/office/drawing/2014/main" id="{17A7B8DD-B0AF-9133-D9C9-642517F817F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08ACFD1C-FF65-0A96-601B-9E65F9783A75}"/>
              </a:ext>
            </a:extLst>
          </p:cNvPr>
          <p:cNvSpPr>
            <a:spLocks noGrp="1"/>
          </p:cNvSpPr>
          <p:nvPr>
            <p:ph type="sldNum" sz="quarter" idx="12"/>
          </p:nvPr>
        </p:nvSpPr>
        <p:spPr/>
        <p:txBody>
          <a:body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37488207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0C41CC3-130A-B9FE-729C-04DB2A7A00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419"/>
          </a:p>
        </p:txBody>
      </p:sp>
      <p:sp>
        <p:nvSpPr>
          <p:cNvPr id="3" name="Marcador de texto 2">
            <a:extLst>
              <a:ext uri="{FF2B5EF4-FFF2-40B4-BE49-F238E27FC236}">
                <a16:creationId xmlns:a16="http://schemas.microsoft.com/office/drawing/2014/main" id="{E1397CFE-41D8-4B11-82CF-28469311E9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419"/>
          </a:p>
        </p:txBody>
      </p:sp>
      <p:sp>
        <p:nvSpPr>
          <p:cNvPr id="4" name="Marcador de fecha 3">
            <a:extLst>
              <a:ext uri="{FF2B5EF4-FFF2-40B4-BE49-F238E27FC236}">
                <a16:creationId xmlns:a16="http://schemas.microsoft.com/office/drawing/2014/main" id="{BA64B2CB-8933-A114-791B-D2DE26F385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89806E-8E94-473C-AEE7-BE6F15F85533}" type="datetime1">
              <a:rPr lang="en-US" smtClean="0"/>
              <a:t>1/22/2026</a:t>
            </a:fld>
            <a:endParaRPr lang="en-US" dirty="0"/>
          </a:p>
        </p:txBody>
      </p:sp>
      <p:sp>
        <p:nvSpPr>
          <p:cNvPr id="5" name="Marcador de pie de página 4">
            <a:extLst>
              <a:ext uri="{FF2B5EF4-FFF2-40B4-BE49-F238E27FC236}">
                <a16:creationId xmlns:a16="http://schemas.microsoft.com/office/drawing/2014/main" id="{CE4EF883-078D-CDBE-E5AE-E7CFD6A36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05B3D7C7-765E-0802-2CE9-F9163B1715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4A918BC-4D43-4B42-B3C0-E7EBE25E6AF0}" type="slidenum">
              <a:rPr lang="en-US" smtClean="0"/>
              <a:pPr/>
              <a:t>‹Nº›</a:t>
            </a:fld>
            <a:endParaRPr lang="en-US" dirty="0"/>
          </a:p>
        </p:txBody>
      </p:sp>
    </p:spTree>
    <p:extLst>
      <p:ext uri="{BB962C8B-B14F-4D97-AF65-F5344CB8AC3E}">
        <p14:creationId xmlns:p14="http://schemas.microsoft.com/office/powerpoint/2010/main" val="225884284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xml"/><Relationship Id="rId7" Type="http://schemas.openxmlformats.org/officeDocument/2006/relationships/image" Target="../media/image24.gif"/><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wav"/><Relationship Id="rId7" Type="http://schemas.openxmlformats.org/officeDocument/2006/relationships/image" Target="../media/image4.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png"/><Relationship Id="rId5" Type="http://schemas.openxmlformats.org/officeDocument/2006/relationships/slideLayout" Target="../slideLayouts/slideLayout1.xml"/><Relationship Id="rId10" Type="http://schemas.openxmlformats.org/officeDocument/2006/relationships/image" Target="../media/image9.png"/><Relationship Id="rId4" Type="http://schemas.openxmlformats.org/officeDocument/2006/relationships/audio" Target="../media/media13.wav"/><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36.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7.gif"/><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33.gif"/></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7.gif"/><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34.jpe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wav"/><Relationship Id="rId7" Type="http://schemas.openxmlformats.org/officeDocument/2006/relationships/image" Target="../media/image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png"/><Relationship Id="rId11" Type="http://schemas.openxmlformats.org/officeDocument/2006/relationships/image" Target="../media/image10.jpeg"/><Relationship Id="rId5" Type="http://schemas.openxmlformats.org/officeDocument/2006/relationships/slideLayout" Target="../slideLayouts/slideLayout1.xml"/><Relationship Id="rId10" Type="http://schemas.openxmlformats.org/officeDocument/2006/relationships/image" Target="../media/image9.png"/><Relationship Id="rId4" Type="http://schemas.openxmlformats.org/officeDocument/2006/relationships/audio" Target="../media/media3.wav"/><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27.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41.jpe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27.gif"/><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36.jpeg"/><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27.gif"/><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42.jpe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27.gif"/><Relationship Id="rId5" Type="http://schemas.openxmlformats.org/officeDocument/2006/relationships/image" Target="../media/image4.png"/><Relationship Id="rId10" Type="http://schemas.openxmlformats.org/officeDocument/2006/relationships/image" Target="../media/image44.gif"/><Relationship Id="rId4" Type="http://schemas.openxmlformats.org/officeDocument/2006/relationships/image" Target="../media/image3.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7.gif"/><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6.jpe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17.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20.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ágenes de Fondo gris claro - Descarga gratuita en Freepik">
            <a:extLst>
              <a:ext uri="{FF2B5EF4-FFF2-40B4-BE49-F238E27FC236}">
                <a16:creationId xmlns:a16="http://schemas.microsoft.com/office/drawing/2014/main" id="{7D6BFAAF-0660-3ED9-4621-3964BD3E5A35}"/>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 y="3602038"/>
            <a:ext cx="3174427" cy="32559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iseño simple en tono morado Fondo de pantalla [db0008ac026e42758e42] por  Wallpaper HD | WidgetClub">
            <a:extLst>
              <a:ext uri="{FF2B5EF4-FFF2-40B4-BE49-F238E27FC236}">
                <a16:creationId xmlns:a16="http://schemas.microsoft.com/office/drawing/2014/main" id="{623C7243-85A2-DF06-AE9A-735DFB061B3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3135085" y="610632"/>
            <a:ext cx="8989817" cy="4668939"/>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E8A5D355-97BC-6152-ADBB-CF280425242D}"/>
              </a:ext>
            </a:extLst>
          </p:cNvPr>
          <p:cNvSpPr>
            <a:spLocks noGrp="1"/>
          </p:cNvSpPr>
          <p:nvPr>
            <p:ph type="ctrTitle"/>
          </p:nvPr>
        </p:nvSpPr>
        <p:spPr>
          <a:xfrm>
            <a:off x="6444343" y="790220"/>
            <a:ext cx="5680560" cy="1975986"/>
          </a:xfrm>
        </p:spPr>
        <p:txBody>
          <a:bodyPr>
            <a:normAutofit fontScale="90000"/>
          </a:bodyPr>
          <a:lstStyle/>
          <a:p>
            <a:pPr algn="just">
              <a:lnSpc>
                <a:spcPct val="100000"/>
              </a:lnSpc>
            </a:pPr>
            <a:r>
              <a:rPr lang="es-ES" sz="7200" dirty="0">
                <a:solidFill>
                  <a:schemeClr val="bg1"/>
                </a:solidFill>
              </a:rPr>
              <a:t>Guía de Estudio: (Geofísica)</a:t>
            </a:r>
            <a:endParaRPr lang="es-419" sz="7200" b="1" dirty="0">
              <a:solidFill>
                <a:schemeClr val="bg1"/>
              </a:solidFill>
            </a:endParaRPr>
          </a:p>
        </p:txBody>
      </p:sp>
      <p:sp>
        <p:nvSpPr>
          <p:cNvPr id="3" name="Subtítulo 2">
            <a:extLst>
              <a:ext uri="{FF2B5EF4-FFF2-40B4-BE49-F238E27FC236}">
                <a16:creationId xmlns:a16="http://schemas.microsoft.com/office/drawing/2014/main" id="{FFB8BEAD-52AA-CA09-455E-2F9E44D1F5AE}"/>
              </a:ext>
            </a:extLst>
          </p:cNvPr>
          <p:cNvSpPr>
            <a:spLocks noGrp="1"/>
          </p:cNvSpPr>
          <p:nvPr>
            <p:ph type="subTitle" idx="1"/>
          </p:nvPr>
        </p:nvSpPr>
        <p:spPr>
          <a:xfrm>
            <a:off x="6444343" y="2945794"/>
            <a:ext cx="5415670" cy="705499"/>
          </a:xfrm>
        </p:spPr>
        <p:txBody>
          <a:bodyPr>
            <a:noAutofit/>
          </a:bodyPr>
          <a:lstStyle/>
          <a:p>
            <a:pPr algn="just">
              <a:lnSpc>
                <a:spcPct val="110000"/>
              </a:lnSpc>
              <a:spcBef>
                <a:spcPts val="0"/>
              </a:spcBef>
            </a:pPr>
            <a:r>
              <a:rPr lang="es-ES" sz="1800" dirty="0">
                <a:solidFill>
                  <a:schemeClr val="bg1"/>
                </a:solidFill>
              </a:rPr>
              <a:t>Material de repaso para estudiantes que se presentarán a la convocatoria de ampliación de la Prueba Nacional Estandarizada Sumativa de Primaria 2025, componente Ciencias.</a:t>
            </a:r>
            <a:endParaRPr lang="es-419" sz="1800" dirty="0">
              <a:solidFill>
                <a:schemeClr val="bg1"/>
              </a:solidFill>
            </a:endParaRPr>
          </a:p>
        </p:txBody>
      </p:sp>
      <p:pic>
        <p:nvPicPr>
          <p:cNvPr id="10" name="Imagen 9" descr="Interfaz de usuario gráfica, Aplicación&#10;&#10;Descripción generada automáticamente">
            <a:extLst>
              <a:ext uri="{FF2B5EF4-FFF2-40B4-BE49-F238E27FC236}">
                <a16:creationId xmlns:a16="http://schemas.microsoft.com/office/drawing/2014/main" id="{EC17E4C0-6A51-793B-BAF7-1A854F39D4A8}"/>
              </a:ext>
            </a:extLst>
          </p:cNvPr>
          <p:cNvPicPr>
            <a:picLocks noChangeAspect="1"/>
          </p:cNvPicPr>
          <p:nvPr/>
        </p:nvPicPr>
        <p:blipFill rotWithShape="1">
          <a:blip r:embed="rId8">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92D3912-95BB-97CD-3F10-49C1BEEE8454}"/>
              </a:ext>
            </a:extLst>
          </p:cNvPr>
          <p:cNvPicPr>
            <a:picLocks noChangeAspect="1"/>
          </p:cNvPicPr>
          <p:nvPr/>
        </p:nvPicPr>
        <p:blipFill>
          <a:blip r:embed="rId9"/>
          <a:stretch>
            <a:fillRect/>
          </a:stretch>
        </p:blipFill>
        <p:spPr>
          <a:xfrm>
            <a:off x="8861025" y="-76868"/>
            <a:ext cx="3330975" cy="687500"/>
          </a:xfrm>
          <a:prstGeom prst="rect">
            <a:avLst/>
          </a:prstGeom>
        </p:spPr>
      </p:pic>
      <p:sp>
        <p:nvSpPr>
          <p:cNvPr id="14" name="Subtítulo 2">
            <a:extLst>
              <a:ext uri="{FF2B5EF4-FFF2-40B4-BE49-F238E27FC236}">
                <a16:creationId xmlns:a16="http://schemas.microsoft.com/office/drawing/2014/main" id="{A8F39B2E-F9AB-2EE5-4780-387AB312082C}"/>
              </a:ext>
            </a:extLst>
          </p:cNvPr>
          <p:cNvSpPr txBox="1">
            <a:spLocks/>
          </p:cNvSpPr>
          <p:nvPr/>
        </p:nvSpPr>
        <p:spPr>
          <a:xfrm>
            <a:off x="9525001" y="6170500"/>
            <a:ext cx="2764972" cy="5306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pPr>
            <a:r>
              <a:rPr lang="es-ES" sz="1600" dirty="0"/>
              <a:t>Antonio Rodriguez Montero</a:t>
            </a:r>
          </a:p>
          <a:p>
            <a:pPr algn="just">
              <a:lnSpc>
                <a:spcPct val="100000"/>
              </a:lnSpc>
              <a:spcBef>
                <a:spcPts val="0"/>
              </a:spcBef>
            </a:pPr>
            <a:r>
              <a:rPr lang="es-ES" sz="1600" dirty="0"/>
              <a:t>Asesor Regional de Ciencias</a:t>
            </a:r>
            <a:endParaRPr lang="es-419" sz="1600" dirty="0"/>
          </a:p>
        </p:txBody>
      </p:sp>
      <p:pic>
        <p:nvPicPr>
          <p:cNvPr id="5" name="Imagen 4" descr="Satélite en el espacio&#10;&#10;El contenido generado por IA puede ser incorrecto.">
            <a:extLst>
              <a:ext uri="{FF2B5EF4-FFF2-40B4-BE49-F238E27FC236}">
                <a16:creationId xmlns:a16="http://schemas.microsoft.com/office/drawing/2014/main" id="{792F7DA6-ADBC-EF65-2191-6062DF5EBA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9315" y="931668"/>
            <a:ext cx="2853198" cy="4026865"/>
          </a:xfrm>
          <a:prstGeom prst="rect">
            <a:avLst/>
          </a:prstGeom>
          <a:ln>
            <a:noFill/>
          </a:ln>
          <a:effectLst>
            <a:outerShdw blurRad="190500" algn="tl" rotWithShape="0">
              <a:srgbClr val="000000">
                <a:alpha val="70000"/>
              </a:srgbClr>
            </a:outerShdw>
          </a:effectLst>
        </p:spPr>
      </p:pic>
      <p:pic>
        <p:nvPicPr>
          <p:cNvPr id="6" name="Guía Ciencias 2025_ Geofísica">
            <a:hlinkClick r:id="" action="ppaction://media"/>
            <a:extLst>
              <a:ext uri="{FF2B5EF4-FFF2-40B4-BE49-F238E27FC236}">
                <a16:creationId xmlns:a16="http://schemas.microsoft.com/office/drawing/2014/main" id="{4AAFAC27-B883-15D0-14CC-EA4336955199}"/>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65993" y="1245004"/>
            <a:ext cx="2803098" cy="4812577"/>
          </a:xfrm>
          <a:prstGeom prst="rect">
            <a:avLst/>
          </a:prstGeom>
          <a:ln>
            <a:noFill/>
          </a:ln>
          <a:effectLst>
            <a:softEdge rad="112500"/>
          </a:effectLst>
        </p:spPr>
      </p:pic>
    </p:spTree>
    <p:extLst>
      <p:ext uri="{BB962C8B-B14F-4D97-AF65-F5344CB8AC3E}">
        <p14:creationId xmlns:p14="http://schemas.microsoft.com/office/powerpoint/2010/main" val="312925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DA906-4144-7F55-F5E5-4CAD15B4DC0F}"/>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FE0CC432-AC0B-46EB-6D47-6947EC7CC633}"/>
              </a:ext>
            </a:extLst>
          </p:cNvPr>
          <p:cNvSpPr/>
          <p:nvPr/>
        </p:nvSpPr>
        <p:spPr>
          <a:xfrm>
            <a:off x="83467" y="762518"/>
            <a:ext cx="3058886" cy="1773853"/>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25DC3243-182C-DEE3-EC03-0552EECDCC59}"/>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E742DB93-2EC0-E316-CF93-20769A2062FC}"/>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447A4115-8E20-C8FB-AF95-0F3C37C7239E}"/>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14B829B-0F64-2286-42B7-096A79C386BB}"/>
              </a:ext>
            </a:extLst>
          </p:cNvPr>
          <p:cNvSpPr txBox="1"/>
          <p:nvPr/>
        </p:nvSpPr>
        <p:spPr>
          <a:xfrm>
            <a:off x="204320" y="940342"/>
            <a:ext cx="2817179" cy="1477328"/>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#9.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Reconoce la estructura interna y externa del planeta Tierra.</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2" name="Imagen 1" descr="Forma&#10;&#10;El contenido generado por IA puede ser incorrecto.">
            <a:extLst>
              <a:ext uri="{FF2B5EF4-FFF2-40B4-BE49-F238E27FC236}">
                <a16:creationId xmlns:a16="http://schemas.microsoft.com/office/drawing/2014/main" id="{F3835134-085C-86ED-BD8D-A0C63C851105}"/>
              </a:ext>
            </a:extLst>
          </p:cNvPr>
          <p:cNvPicPr>
            <a:picLocks noChangeAspect="1"/>
          </p:cNvPicPr>
          <p:nvPr/>
        </p:nvPicPr>
        <p:blipFill>
          <a:blip r:embed="rId6"/>
          <a:stretch>
            <a:fillRect/>
          </a:stretch>
        </p:blipFill>
        <p:spPr>
          <a:xfrm flipH="1">
            <a:off x="814633" y="3743443"/>
            <a:ext cx="1096940" cy="1055187"/>
          </a:xfrm>
          <a:prstGeom prst="rect">
            <a:avLst/>
          </a:prstGeom>
        </p:spPr>
      </p:pic>
      <p:sp>
        <p:nvSpPr>
          <p:cNvPr id="5" name="Rectangle 1">
            <a:extLst>
              <a:ext uri="{FF2B5EF4-FFF2-40B4-BE49-F238E27FC236}">
                <a16:creationId xmlns:a16="http://schemas.microsoft.com/office/drawing/2014/main" id="{666C042B-411C-F15D-94CC-C896CB3A363B}"/>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52352" rIns="0" bIns="76176"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419" altLang="es-419" sz="1500" b="1" i="0" u="none" strike="noStrike" cap="none" normalizeH="0" baseline="0">
                <a:ln>
                  <a:noFill/>
                </a:ln>
                <a:solidFill>
                  <a:srgbClr val="0A0A0A"/>
                </a:solidFill>
                <a:effectLst/>
                <a:latin typeface="Google Sans"/>
              </a:rPr>
              <a:t>Resumen Comparativo</a:t>
            </a:r>
            <a:endParaRPr kumimoji="0" lang="es-419" altLang="es-419"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419" altLang="es-419" sz="1800" b="0" i="0" u="none" strike="noStrike" cap="none" normalizeH="0" baseline="0">
              <a:ln>
                <a:noFill/>
              </a:ln>
              <a:solidFill>
                <a:schemeClr val="tx1"/>
              </a:solidFill>
              <a:effectLst/>
              <a:latin typeface="Arial" panose="020B0604020202020204" pitchFamily="34" charset="0"/>
            </a:endParaRPr>
          </a:p>
        </p:txBody>
      </p:sp>
      <p:pic>
        <p:nvPicPr>
          <p:cNvPr id="4" name="Imagen 3" descr="Imagen que contiene tabla, azul, vidrio, agua&#10;&#10;El contenido generado por IA puede ser incorrecto.">
            <a:extLst>
              <a:ext uri="{FF2B5EF4-FFF2-40B4-BE49-F238E27FC236}">
                <a16:creationId xmlns:a16="http://schemas.microsoft.com/office/drawing/2014/main" id="{C2C3615A-4C33-F441-F74A-7A489B0B36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9533" y="695443"/>
            <a:ext cx="3429000" cy="6096000"/>
          </a:xfrm>
          <a:prstGeom prst="rect">
            <a:avLst/>
          </a:prstGeom>
        </p:spPr>
      </p:pic>
      <p:pic>
        <p:nvPicPr>
          <p:cNvPr id="8" name="Imagen 7" descr="Imagen en blanco y negro de la luna&#10;&#10;El contenido generado por IA puede ser incorrecto.">
            <a:extLst>
              <a:ext uri="{FF2B5EF4-FFF2-40B4-BE49-F238E27FC236}">
                <a16:creationId xmlns:a16="http://schemas.microsoft.com/office/drawing/2014/main" id="{7A8AC3DE-718C-86DE-A37F-3247751E9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12468" y="461036"/>
            <a:ext cx="3810000" cy="3810000"/>
          </a:xfrm>
          <a:prstGeom prst="rect">
            <a:avLst/>
          </a:prstGeom>
        </p:spPr>
      </p:pic>
      <p:sp>
        <p:nvSpPr>
          <p:cNvPr id="11" name="CuadroTexto 10">
            <a:extLst>
              <a:ext uri="{FF2B5EF4-FFF2-40B4-BE49-F238E27FC236}">
                <a16:creationId xmlns:a16="http://schemas.microsoft.com/office/drawing/2014/main" id="{F6018C40-25E1-E91A-F7CA-FB86E7C46764}"/>
              </a:ext>
            </a:extLst>
          </p:cNvPr>
          <p:cNvSpPr txBox="1"/>
          <p:nvPr/>
        </p:nvSpPr>
        <p:spPr>
          <a:xfrm>
            <a:off x="1911573" y="4390000"/>
            <a:ext cx="6161314" cy="1857368"/>
          </a:xfrm>
          <a:prstGeom prst="rect">
            <a:avLst/>
          </a:prstGeom>
          <a:noFill/>
        </p:spPr>
        <p:txBody>
          <a:bodyPr wrap="square">
            <a:spAutoFit/>
          </a:bodyPr>
          <a:lstStyle/>
          <a:p>
            <a:pPr algn="just">
              <a:lnSpc>
                <a:spcPct val="107000"/>
              </a:lnSpc>
              <a:spcAft>
                <a:spcPts val="800"/>
              </a:spcAft>
              <a:buNone/>
            </a:pPr>
            <a:r>
              <a:rPr lang="es-419" sz="1800" dirty="0">
                <a:effectLst/>
                <a:latin typeface="Calibri" panose="020F0502020204030204" pitchFamily="34" charset="0"/>
                <a:ea typeface="Calibri" panose="020F0502020204030204" pitchFamily="34" charset="0"/>
                <a:cs typeface="Arial" panose="020B0604020202020204" pitchFamily="34" charset="0"/>
              </a:rPr>
              <a:t>La hidrósfera es el sistema material constituido por el agua que se encuentra sobre la superficie de la corteza terrestre y también debajo de ella (aguas subterráneas). Incluye los océanos, mares, ríos, lagos, glaciares y el vapor de agua en la atmósfera. Esta capa cubre aproximadamente el 71% de la superficie del planeta.</a:t>
            </a:r>
          </a:p>
        </p:txBody>
      </p:sp>
      <p:pic>
        <p:nvPicPr>
          <p:cNvPr id="12" name="item 9-Bloque 3-PNE-2025">
            <a:hlinkClick r:id="" action="ppaction://media"/>
            <a:extLst>
              <a:ext uri="{FF2B5EF4-FFF2-40B4-BE49-F238E27FC236}">
                <a16:creationId xmlns:a16="http://schemas.microsoft.com/office/drawing/2014/main" id="{BE4B3FB3-13B5-6A4E-E9E0-B661BC072DD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8527" y="4186800"/>
            <a:ext cx="406400" cy="406400"/>
          </a:xfrm>
          <a:prstGeom prst="rect">
            <a:avLst/>
          </a:prstGeom>
        </p:spPr>
      </p:pic>
    </p:spTree>
    <p:extLst>
      <p:ext uri="{BB962C8B-B14F-4D97-AF65-F5344CB8AC3E}">
        <p14:creationId xmlns:p14="http://schemas.microsoft.com/office/powerpoint/2010/main" val="16757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3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3E566-8A69-9396-DADE-56560E3E8144}"/>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C6D58223-477C-B84F-3D0F-6C1FCD196085}"/>
              </a:ext>
            </a:extLst>
          </p:cNvPr>
          <p:cNvSpPr/>
          <p:nvPr/>
        </p:nvSpPr>
        <p:spPr>
          <a:xfrm>
            <a:off x="83467" y="762518"/>
            <a:ext cx="3058886" cy="227459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DB268BDD-8AEF-21A4-9727-86A0587B0907}"/>
              </a:ext>
            </a:extLst>
          </p:cNvPr>
          <p:cNvPicPr>
            <a:picLocks noChangeAspect="1"/>
          </p:cNvPicPr>
          <p:nvPr/>
        </p:nvPicPr>
        <p:blipFill rotWithShape="1">
          <a:blip r:embed="rId6">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12733EBD-E405-F687-714C-E9A9994AB0DD}"/>
              </a:ext>
            </a:extLst>
          </p:cNvPr>
          <p:cNvPicPr>
            <a:picLocks noChangeAspect="1"/>
          </p:cNvPicPr>
          <p:nvPr/>
        </p:nvPicPr>
        <p:blipFill>
          <a:blip r:embed="rId7"/>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E2D75EFE-C6C4-6FF3-3732-1D45D055A76F}"/>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B7E83F8A-E936-DE48-F641-7BBDB42F4445}"/>
              </a:ext>
            </a:extLst>
          </p:cNvPr>
          <p:cNvSpPr txBox="1"/>
          <p:nvPr/>
        </p:nvSpPr>
        <p:spPr>
          <a:xfrm>
            <a:off x="204320" y="924013"/>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#10.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los efectos producidos en el relieve terrestre provocados por agentes internos y externos.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4" name="Imagen 3" descr="Una caricatura de una persona&#10;&#10;El contenido generado por IA puede ser incorrecto.">
            <a:extLst>
              <a:ext uri="{FF2B5EF4-FFF2-40B4-BE49-F238E27FC236}">
                <a16:creationId xmlns:a16="http://schemas.microsoft.com/office/drawing/2014/main" id="{EE2D5D2E-9FC5-1D03-C446-830C525BF3AD}"/>
              </a:ext>
            </a:extLst>
          </p:cNvPr>
          <p:cNvPicPr>
            <a:picLocks noChangeAspect="1"/>
          </p:cNvPicPr>
          <p:nvPr/>
        </p:nvPicPr>
        <p:blipFill>
          <a:blip r:embed="rId8">
            <a:extLst>
              <a:ext uri="{28A0092B-C50C-407E-A947-70E740481C1C}">
                <a14:useLocalDpi xmlns:a14="http://schemas.microsoft.com/office/drawing/2010/main" val="0"/>
              </a:ext>
            </a:extLst>
          </a:blip>
          <a:srcRect t="10105" b="5014"/>
          <a:stretch>
            <a:fillRect/>
          </a:stretch>
        </p:blipFill>
        <p:spPr>
          <a:xfrm flipH="1">
            <a:off x="301402" y="3116833"/>
            <a:ext cx="2977368" cy="2903022"/>
          </a:xfrm>
          <a:prstGeom prst="rect">
            <a:avLst/>
          </a:prstGeom>
        </p:spPr>
      </p:pic>
      <p:pic>
        <p:nvPicPr>
          <p:cNvPr id="2" name="_Los_PROCESOS_GEOL_GICOS_INTERNOS_y_EXTERNOS_en_1_MINUTO_Geologia_SHORTS_144P">
            <a:hlinkClick r:id="" action="ppaction://media"/>
            <a:extLst>
              <a:ext uri="{FF2B5EF4-FFF2-40B4-BE49-F238E27FC236}">
                <a16:creationId xmlns:a16="http://schemas.microsoft.com/office/drawing/2014/main" id="{FDC826B3-1684-FEEF-EBAC-54E7826EE21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345865" y="961406"/>
            <a:ext cx="2880763" cy="4617422"/>
          </a:xfrm>
          <a:prstGeom prst="rect">
            <a:avLst/>
          </a:prstGeom>
        </p:spPr>
      </p:pic>
      <p:sp>
        <p:nvSpPr>
          <p:cNvPr id="3" name="CuadroTexto 2">
            <a:extLst>
              <a:ext uri="{FF2B5EF4-FFF2-40B4-BE49-F238E27FC236}">
                <a16:creationId xmlns:a16="http://schemas.microsoft.com/office/drawing/2014/main" id="{621719C0-1EF7-CF63-DCBD-31F9500AFD76}"/>
              </a:ext>
            </a:extLst>
          </p:cNvPr>
          <p:cNvSpPr txBox="1"/>
          <p:nvPr/>
        </p:nvSpPr>
        <p:spPr>
          <a:xfrm>
            <a:off x="1664824" y="3612873"/>
            <a:ext cx="1477529" cy="369332"/>
          </a:xfrm>
          <a:prstGeom prst="rect">
            <a:avLst/>
          </a:prstGeom>
          <a:noFill/>
        </p:spPr>
        <p:txBody>
          <a:bodyPr wrap="square" rtlCol="0">
            <a:spAutoFit/>
          </a:bodyPr>
          <a:lstStyle/>
          <a:p>
            <a:r>
              <a:rPr lang="es-ES" dirty="0"/>
              <a:t>Vea el video</a:t>
            </a:r>
            <a:endParaRPr lang="es-419" dirty="0"/>
          </a:p>
        </p:txBody>
      </p:sp>
      <p:sp>
        <p:nvSpPr>
          <p:cNvPr id="7" name="CuadroTexto 6">
            <a:extLst>
              <a:ext uri="{FF2B5EF4-FFF2-40B4-BE49-F238E27FC236}">
                <a16:creationId xmlns:a16="http://schemas.microsoft.com/office/drawing/2014/main" id="{B16A7321-B7BC-D75B-E543-3E80F31E48E5}"/>
              </a:ext>
            </a:extLst>
          </p:cNvPr>
          <p:cNvSpPr txBox="1"/>
          <p:nvPr/>
        </p:nvSpPr>
        <p:spPr>
          <a:xfrm>
            <a:off x="6686436" y="1646918"/>
            <a:ext cx="5301244" cy="3931910"/>
          </a:xfrm>
          <a:prstGeom prst="rect">
            <a:avLst/>
          </a:prstGeom>
          <a:noFill/>
        </p:spPr>
        <p:txBody>
          <a:bodyPr wrap="square">
            <a:spAutoFit/>
          </a:bodyPr>
          <a:lstStyle/>
          <a:p>
            <a:pPr marL="342900" lvl="0" indent="-342900" algn="just">
              <a:lnSpc>
                <a:spcPct val="107000"/>
              </a:lnSpc>
              <a:buFont typeface="Wingdings" panose="05000000000000000000" pitchFamily="2" charset="2"/>
              <a:buChar char=""/>
            </a:pPr>
            <a:r>
              <a:rPr lang="es-419" sz="1800" b="1" dirty="0">
                <a:effectLst/>
                <a:latin typeface="Calibri" panose="020F0502020204030204" pitchFamily="34" charset="0"/>
                <a:ea typeface="Calibri" panose="020F0502020204030204" pitchFamily="34" charset="0"/>
                <a:cs typeface="Arial" panose="020B0604020202020204" pitchFamily="34" charset="0"/>
              </a:rPr>
              <a:t>Agentes Internos</a:t>
            </a:r>
            <a:r>
              <a:rPr lang="es-419" sz="1800" dirty="0">
                <a:effectLst/>
                <a:latin typeface="Calibri" panose="020F0502020204030204" pitchFamily="34" charset="0"/>
                <a:ea typeface="Calibri" panose="020F0502020204030204" pitchFamily="34" charset="0"/>
                <a:cs typeface="Arial" panose="020B0604020202020204" pitchFamily="34" charset="0"/>
              </a:rPr>
              <a:t> (Endógenos): Los eventos endógenos son procesos geológicos (Fuerzas) que se originan en el interior de la Tierra, impulsados por fuerzas internas, como el movimiento de las placas tectónicas, el vulcanismo, los terremotos y la orogénesis (formación de montañas), y son responsables de crear y transformar el relieve terrestre. </a:t>
            </a:r>
          </a:p>
          <a:p>
            <a:pPr marL="342900" lvl="0" indent="-342900">
              <a:lnSpc>
                <a:spcPct val="107000"/>
              </a:lnSpc>
              <a:spcAft>
                <a:spcPts val="800"/>
              </a:spcAft>
              <a:buFont typeface="Wingdings" panose="05000000000000000000" pitchFamily="2" charset="2"/>
              <a:buChar char=""/>
            </a:pPr>
            <a:r>
              <a:rPr lang="es-419" sz="1800" b="1" dirty="0">
                <a:effectLst/>
                <a:latin typeface="Calibri" panose="020F0502020204030204" pitchFamily="34" charset="0"/>
                <a:ea typeface="Calibri" panose="020F0502020204030204" pitchFamily="34" charset="0"/>
                <a:cs typeface="Arial" panose="020B0604020202020204" pitchFamily="34" charset="0"/>
              </a:rPr>
              <a:t>Agentes Externos</a:t>
            </a:r>
            <a:r>
              <a:rPr lang="es-419" sz="1800" dirty="0">
                <a:effectLst/>
                <a:latin typeface="Calibri" panose="020F0502020204030204" pitchFamily="34" charset="0"/>
                <a:ea typeface="Calibri" panose="020F0502020204030204" pitchFamily="34" charset="0"/>
                <a:cs typeface="Arial" panose="020B0604020202020204" pitchFamily="34" charset="0"/>
              </a:rPr>
              <a:t> (Exógenos): Son fuerzas que actúan en la superficie terrestre, como el viento, el agua, el hielo y la gravedad, que modifican el relieve a través de la erosión, transporte y sedimentación.</a:t>
            </a:r>
          </a:p>
        </p:txBody>
      </p:sp>
      <p:pic>
        <p:nvPicPr>
          <p:cNvPr id="8" name="item 10-Bloque 3-PNE-2025">
            <a:hlinkClick r:id="" action="ppaction://media"/>
            <a:extLst>
              <a:ext uri="{FF2B5EF4-FFF2-40B4-BE49-F238E27FC236}">
                <a16:creationId xmlns:a16="http://schemas.microsoft.com/office/drawing/2014/main" id="{6269BC68-18A7-AF79-CDBB-D5E587408C8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50052" y="4365144"/>
            <a:ext cx="406400" cy="406400"/>
          </a:xfrm>
          <a:prstGeom prst="rect">
            <a:avLst/>
          </a:prstGeom>
        </p:spPr>
      </p:pic>
    </p:spTree>
    <p:extLst>
      <p:ext uri="{BB962C8B-B14F-4D97-AF65-F5344CB8AC3E}">
        <p14:creationId xmlns:p14="http://schemas.microsoft.com/office/powerpoint/2010/main" val="333683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8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39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744E-69BC-FAC4-106B-35B6B7C190F5}"/>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07D10735-5BFF-B873-E4E2-C8B78AF0A938}"/>
              </a:ext>
            </a:extLst>
          </p:cNvPr>
          <p:cNvSpPr/>
          <p:nvPr/>
        </p:nvSpPr>
        <p:spPr>
          <a:xfrm>
            <a:off x="57849" y="2579914"/>
            <a:ext cx="3058886" cy="17526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4FCB918C-9A77-8177-2EC7-78AF661560D8}"/>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85DB7917-2749-A787-26A4-D0439E0E3EFB}"/>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F01A467E-1A38-791D-4A08-55137876FDA6}"/>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5F7D2C2-2ED4-9676-B74A-D576848AF8D0}"/>
              </a:ext>
            </a:extLst>
          </p:cNvPr>
          <p:cNvSpPr txBox="1"/>
          <p:nvPr/>
        </p:nvSpPr>
        <p:spPr>
          <a:xfrm>
            <a:off x="136525" y="2828835"/>
            <a:ext cx="2817179" cy="1200329"/>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#11.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Reconoce los movimientos de la Tierra y la Luna.</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55CA26E6-6949-D8F9-734C-1A2BA53E8E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0464D86-DA24-D97C-DA00-B00E5678AE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BB0285C0-F688-FB68-069D-67F7011597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55EDF52-C89B-B9E4-AAF4-6B647FB925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lustración vectorial de silueta de mujer: vector de stock (libre de  regalías) 739667332 | Shutterstock">
            <a:extLst>
              <a:ext uri="{FF2B5EF4-FFF2-40B4-BE49-F238E27FC236}">
                <a16:creationId xmlns:a16="http://schemas.microsoft.com/office/drawing/2014/main" id="{DA910F51-4D7A-B410-5915-EC2C2467410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308"/>
          <a:stretch>
            <a:fillRect/>
          </a:stretch>
        </p:blipFill>
        <p:spPr bwMode="auto">
          <a:xfrm>
            <a:off x="616640" y="782685"/>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Universo">
            <a:extLst>
              <a:ext uri="{FF2B5EF4-FFF2-40B4-BE49-F238E27FC236}">
                <a16:creationId xmlns:a16="http://schemas.microsoft.com/office/drawing/2014/main" id="{CF58059D-5EAC-1525-01F7-A0889976AE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9206" y="1003527"/>
            <a:ext cx="7554286" cy="5451702"/>
          </a:xfrm>
          <a:prstGeom prst="rect">
            <a:avLst/>
          </a:prstGeom>
          <a:noFill/>
          <a:extLst>
            <a:ext uri="{909E8E84-426E-40DD-AFC4-6F175D3DCCD1}">
              <a14:hiddenFill xmlns:a14="http://schemas.microsoft.com/office/drawing/2010/main">
                <a:solidFill>
                  <a:srgbClr val="FFFFFF"/>
                </a:solidFill>
              </a14:hiddenFill>
            </a:ext>
          </a:extLst>
        </p:spPr>
      </p:pic>
      <p:pic>
        <p:nvPicPr>
          <p:cNvPr id="3" name="item 11-Bloque 3-PNE-2025">
            <a:hlinkClick r:id="" action="ppaction://media"/>
            <a:extLst>
              <a:ext uri="{FF2B5EF4-FFF2-40B4-BE49-F238E27FC236}">
                <a16:creationId xmlns:a16="http://schemas.microsoft.com/office/drawing/2014/main" id="{507C9F28-C494-90E9-02A4-D979E453E18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41914" y="1577341"/>
            <a:ext cx="406400" cy="406400"/>
          </a:xfrm>
          <a:prstGeom prst="rect">
            <a:avLst/>
          </a:prstGeom>
        </p:spPr>
      </p:pic>
    </p:spTree>
    <p:extLst>
      <p:ext uri="{BB962C8B-B14F-4D97-AF65-F5344CB8AC3E}">
        <p14:creationId xmlns:p14="http://schemas.microsoft.com/office/powerpoint/2010/main" val="42716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E868DD-A94E-3543-44D8-AE9FA7D01630}"/>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3E48676E-59A3-F1BF-9FC3-C6E28A1AB3D3}"/>
              </a:ext>
            </a:extLst>
          </p:cNvPr>
          <p:cNvSpPr/>
          <p:nvPr/>
        </p:nvSpPr>
        <p:spPr>
          <a:xfrm>
            <a:off x="83467" y="762519"/>
            <a:ext cx="3058886" cy="2477201"/>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7A203E19-A501-475B-0AF2-9008B7CA9C2F}"/>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97CBE947-2988-BE90-D3BB-5C8724C10AA1}"/>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8BB46D70-38CC-750F-FA00-5EEF586A44C0}"/>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688C9CC-5D5A-3308-C426-0E005D62191B}"/>
              </a:ext>
            </a:extLst>
          </p:cNvPr>
          <p:cNvSpPr txBox="1"/>
          <p:nvPr/>
        </p:nvSpPr>
        <p:spPr>
          <a:xfrm>
            <a:off x="136525" y="1011098"/>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#12.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Comprender los eclipses de Luna y Sol, por medio de la representación de los movimientos que realiza el planeta Tierra y la Luna.</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9113760A-42B9-5173-9218-62E98D1BBD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A3DEE408-5E9D-6065-D984-B98F9839C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A032F802-157B-8974-A6B0-8687F929F5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942F9474-671E-A46C-60D1-57CC6CAA31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lustración vectorial de silueta de mujer: vector de stock (libre de  regalías) 739667332 | Shutterstock">
            <a:extLst>
              <a:ext uri="{FF2B5EF4-FFF2-40B4-BE49-F238E27FC236}">
                <a16:creationId xmlns:a16="http://schemas.microsoft.com/office/drawing/2014/main" id="{F2A6D6F8-4A5D-ACDA-D436-2AAD4A76453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308"/>
          <a:stretch>
            <a:fillRect/>
          </a:stretch>
        </p:blipFill>
        <p:spPr bwMode="auto">
          <a:xfrm>
            <a:off x="418146" y="3618277"/>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tapas de eclipse solar, anillo de: vector de stock (libre de regalías)  2449141139 | Shutterstock">
            <a:extLst>
              <a:ext uri="{FF2B5EF4-FFF2-40B4-BE49-F238E27FC236}">
                <a16:creationId xmlns:a16="http://schemas.microsoft.com/office/drawing/2014/main" id="{B61CE822-3BDB-A666-5836-A4B0086B041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763" b="7696"/>
          <a:stretch>
            <a:fillRect/>
          </a:stretch>
        </p:blipFill>
        <p:spPr bwMode="auto">
          <a:xfrm>
            <a:off x="3401987" y="792921"/>
            <a:ext cx="8653488" cy="2467678"/>
          </a:xfrm>
          <a:prstGeom prst="rect">
            <a:avLst/>
          </a:prstGeom>
          <a:noFill/>
          <a:extLst>
            <a:ext uri="{909E8E84-426E-40DD-AFC4-6F175D3DCCD1}">
              <a14:hiddenFill xmlns:a14="http://schemas.microsoft.com/office/drawing/2010/main">
                <a:solidFill>
                  <a:srgbClr val="FFFFFF"/>
                </a:solidFill>
              </a14:hiddenFill>
            </a:ext>
          </a:extLst>
        </p:spPr>
      </p:pic>
      <p:pic>
        <p:nvPicPr>
          <p:cNvPr id="2" name="item 12-Bloque 3-PNE-2025">
            <a:hlinkClick r:id="" action="ppaction://media"/>
            <a:extLst>
              <a:ext uri="{FF2B5EF4-FFF2-40B4-BE49-F238E27FC236}">
                <a16:creationId xmlns:a16="http://schemas.microsoft.com/office/drawing/2014/main" id="{CE379BF0-97F0-0510-57B8-90448055DBE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8714" y="4412933"/>
            <a:ext cx="406400" cy="406400"/>
          </a:xfrm>
          <a:prstGeom prst="rect">
            <a:avLst/>
          </a:prstGeom>
        </p:spPr>
      </p:pic>
      <p:sp>
        <p:nvSpPr>
          <p:cNvPr id="4" name="CuadroTexto 3">
            <a:extLst>
              <a:ext uri="{FF2B5EF4-FFF2-40B4-BE49-F238E27FC236}">
                <a16:creationId xmlns:a16="http://schemas.microsoft.com/office/drawing/2014/main" id="{F95CCD15-04E8-6148-AEF8-486D032D5C79}"/>
              </a:ext>
            </a:extLst>
          </p:cNvPr>
          <p:cNvSpPr txBox="1"/>
          <p:nvPr/>
        </p:nvSpPr>
        <p:spPr>
          <a:xfrm>
            <a:off x="4233544" y="3646585"/>
            <a:ext cx="6112328" cy="1561005"/>
          </a:xfrm>
          <a:prstGeom prst="rect">
            <a:avLst/>
          </a:prstGeom>
          <a:noFill/>
        </p:spPr>
        <p:txBody>
          <a:bodyPr wrap="square">
            <a:spAutoFit/>
          </a:bodyPr>
          <a:lstStyle/>
          <a:p>
            <a:pPr marL="342900" lvl="0" indent="-342900" algn="just">
              <a:lnSpc>
                <a:spcPct val="107000"/>
              </a:lnSpc>
              <a:spcAft>
                <a:spcPts val="800"/>
              </a:spcAft>
              <a:buFont typeface="Wingdings" panose="05000000000000000000" pitchFamily="2" charset="2"/>
              <a:buChar char=""/>
            </a:pPr>
            <a:r>
              <a:rPr lang="es-419" sz="1800" dirty="0">
                <a:effectLst/>
                <a:latin typeface="Calibri" panose="020F0502020204030204" pitchFamily="34" charset="0"/>
                <a:ea typeface="Calibri" panose="020F0502020204030204" pitchFamily="34" charset="0"/>
                <a:cs typeface="Arial" panose="020B0604020202020204" pitchFamily="34" charset="0"/>
              </a:rPr>
              <a:t>Eclipse Anular (Anillo de Fuego): Es un tipo de eclipse solar que ocurre cuando la Luna está en su punto más lejano (apogeo) y, por lo tanto, parece más pequeña que el Sol, no logrando cubrirlo totalmente, lo que deja un anillo de luz solar visible alrededor de la Luna.</a:t>
            </a:r>
          </a:p>
        </p:txBody>
      </p:sp>
    </p:spTree>
    <p:extLst>
      <p:ext uri="{BB962C8B-B14F-4D97-AF65-F5344CB8AC3E}">
        <p14:creationId xmlns:p14="http://schemas.microsoft.com/office/powerpoint/2010/main" val="33176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4FBBA-879F-B893-2C14-683B4B5D3C65}"/>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BF8A879B-8093-D3DF-33AC-ED675CCC9498}"/>
              </a:ext>
            </a:extLst>
          </p:cNvPr>
          <p:cNvSpPr/>
          <p:nvPr/>
        </p:nvSpPr>
        <p:spPr>
          <a:xfrm>
            <a:off x="15671" y="1631397"/>
            <a:ext cx="3058886" cy="251605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1A2BDE17-53B1-9E7F-44C8-49888F53CC3F}"/>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CB0FD810-7C04-C7F6-32EA-61BA922FF3D0}"/>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40B6C65A-92FB-FE90-692F-627E23AA7E02}"/>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D951340F-30CE-FE66-6701-2072775A28DB}"/>
              </a:ext>
            </a:extLst>
          </p:cNvPr>
          <p:cNvSpPr txBox="1"/>
          <p:nvPr/>
        </p:nvSpPr>
        <p:spPr>
          <a:xfrm>
            <a:off x="136525" y="1741397"/>
            <a:ext cx="2817179" cy="2308324"/>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#13.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Reconocer algunos componentes del Universo y los cuerpos que conforman el Sistema Solar, entre ellos el planeta Tierra.</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B8F50EBB-EE63-F652-9A6A-F3ADAB88B6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F5174C00-D8F7-1D88-218C-90CFBA2947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4300A2CC-C32D-8A0A-2F34-9128566347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AD3870A-DCE6-20BC-68D5-A26BC71E9B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Forma&#10;&#10;El contenido generado por IA puede ser incorrecto.">
            <a:extLst>
              <a:ext uri="{FF2B5EF4-FFF2-40B4-BE49-F238E27FC236}">
                <a16:creationId xmlns:a16="http://schemas.microsoft.com/office/drawing/2014/main" id="{D792D950-C829-46D2-BC2D-448E0620EB68}"/>
              </a:ext>
            </a:extLst>
          </p:cNvPr>
          <p:cNvPicPr>
            <a:picLocks noChangeAspect="1"/>
          </p:cNvPicPr>
          <p:nvPr/>
        </p:nvPicPr>
        <p:blipFill>
          <a:blip r:embed="rId7"/>
          <a:stretch>
            <a:fillRect/>
          </a:stretch>
        </p:blipFill>
        <p:spPr>
          <a:xfrm flipH="1">
            <a:off x="2683089" y="4484610"/>
            <a:ext cx="1096940" cy="1055187"/>
          </a:xfrm>
          <a:prstGeom prst="rect">
            <a:avLst/>
          </a:prstGeom>
        </p:spPr>
      </p:pic>
      <p:pic>
        <p:nvPicPr>
          <p:cNvPr id="8194" name="Picture 2">
            <a:extLst>
              <a:ext uri="{FF2B5EF4-FFF2-40B4-BE49-F238E27FC236}">
                <a16:creationId xmlns:a16="http://schemas.microsoft.com/office/drawing/2014/main" id="{3E291E07-69D0-7578-A13D-0C7DFC3AB0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5501" y="626342"/>
            <a:ext cx="4862336" cy="6212605"/>
          </a:xfrm>
          <a:prstGeom prst="rect">
            <a:avLst/>
          </a:prstGeom>
          <a:noFill/>
          <a:extLst>
            <a:ext uri="{909E8E84-426E-40DD-AFC4-6F175D3DCCD1}">
              <a14:hiddenFill xmlns:a14="http://schemas.microsoft.com/office/drawing/2010/main">
                <a:solidFill>
                  <a:srgbClr val="FFFFFF"/>
                </a:solidFill>
              </a14:hiddenFill>
            </a:ext>
          </a:extLst>
        </p:spPr>
      </p:pic>
      <p:pic>
        <p:nvPicPr>
          <p:cNvPr id="2" name="item 13-Bloque 3-PNE-2025">
            <a:hlinkClick r:id="" action="ppaction://media"/>
            <a:extLst>
              <a:ext uri="{FF2B5EF4-FFF2-40B4-BE49-F238E27FC236}">
                <a16:creationId xmlns:a16="http://schemas.microsoft.com/office/drawing/2014/main" id="{D56A2073-F34C-8A5D-A762-344B10CDF3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50504" y="4965019"/>
            <a:ext cx="406400" cy="406400"/>
          </a:xfrm>
          <a:prstGeom prst="rect">
            <a:avLst/>
          </a:prstGeom>
        </p:spPr>
      </p:pic>
    </p:spTree>
    <p:extLst>
      <p:ext uri="{BB962C8B-B14F-4D97-AF65-F5344CB8AC3E}">
        <p14:creationId xmlns:p14="http://schemas.microsoft.com/office/powerpoint/2010/main" val="263848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40FF5-10EF-9DA3-0727-88CB57CDC867}"/>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FF36D775-E086-DE75-DFA4-B7C5B99292E9}"/>
              </a:ext>
            </a:extLst>
          </p:cNvPr>
          <p:cNvSpPr/>
          <p:nvPr/>
        </p:nvSpPr>
        <p:spPr>
          <a:xfrm>
            <a:off x="0" y="974002"/>
            <a:ext cx="3058886" cy="251605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D8EF5ACD-E05B-909E-B735-83222F9C5BFE}"/>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1052B89C-DA18-DD54-7AE4-088517D669CC}"/>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9B692D1D-14C5-DAC8-259E-20EDA0DC947C}"/>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0AA29D50-A9DC-2167-D11E-75288EA88DA8}"/>
              </a:ext>
            </a:extLst>
          </p:cNvPr>
          <p:cNvSpPr txBox="1"/>
          <p:nvPr/>
        </p:nvSpPr>
        <p:spPr>
          <a:xfrm>
            <a:off x="136525" y="1199974"/>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#14.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los avances científicos y tecnológicos en la medicina, así como en el aprovechamiento de algunas clases de energía.</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B33EC103-2E25-B30D-FB21-CDEE9B12EA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C60312C7-D3FA-3EAE-E5C9-902421BEA0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383DBA0B-DB18-CB20-12FB-4E178954A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E1F057C-FE25-C2CA-2ED9-1B1F6D6D73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Una caricatura de una persona&#10;&#10;El contenido generado por IA puede ser incorrecto.">
            <a:extLst>
              <a:ext uri="{FF2B5EF4-FFF2-40B4-BE49-F238E27FC236}">
                <a16:creationId xmlns:a16="http://schemas.microsoft.com/office/drawing/2014/main" id="{C7C1FC8E-C31A-576C-0029-F39C8E49253B}"/>
              </a:ext>
            </a:extLst>
          </p:cNvPr>
          <p:cNvPicPr>
            <a:picLocks noChangeAspect="1"/>
          </p:cNvPicPr>
          <p:nvPr/>
        </p:nvPicPr>
        <p:blipFill>
          <a:blip r:embed="rId7">
            <a:extLst>
              <a:ext uri="{28A0092B-C50C-407E-A947-70E740481C1C}">
                <a14:useLocalDpi xmlns:a14="http://schemas.microsoft.com/office/drawing/2010/main" val="0"/>
              </a:ext>
            </a:extLst>
          </a:blip>
          <a:srcRect t="10105" b="5014"/>
          <a:stretch>
            <a:fillRect/>
          </a:stretch>
        </p:blipFill>
        <p:spPr>
          <a:xfrm flipH="1">
            <a:off x="1355146" y="3490060"/>
            <a:ext cx="2977368" cy="2903022"/>
          </a:xfrm>
          <a:prstGeom prst="rect">
            <a:avLst/>
          </a:prstGeom>
        </p:spPr>
      </p:pic>
      <p:pic>
        <p:nvPicPr>
          <p:cNvPr id="9218" name="Picture 2" descr="INFOGMATRIZCOSTARICA">
            <a:extLst>
              <a:ext uri="{FF2B5EF4-FFF2-40B4-BE49-F238E27FC236}">
                <a16:creationId xmlns:a16="http://schemas.microsoft.com/office/drawing/2014/main" id="{7C7EC8A4-D6FA-F537-8ED1-0CCF8F7527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5694" y="610632"/>
            <a:ext cx="4793134" cy="6166271"/>
          </a:xfrm>
          <a:prstGeom prst="rect">
            <a:avLst/>
          </a:prstGeom>
          <a:noFill/>
          <a:extLst>
            <a:ext uri="{909E8E84-426E-40DD-AFC4-6F175D3DCCD1}">
              <a14:hiddenFill xmlns:a14="http://schemas.microsoft.com/office/drawing/2010/main">
                <a:solidFill>
                  <a:srgbClr val="FFFFFF"/>
                </a:solidFill>
              </a14:hiddenFill>
            </a:ext>
          </a:extLst>
        </p:spPr>
      </p:pic>
      <p:pic>
        <p:nvPicPr>
          <p:cNvPr id="5" name="item 14-Bloque 3-PNE-2025">
            <a:hlinkClick r:id="" action="ppaction://media"/>
            <a:extLst>
              <a:ext uri="{FF2B5EF4-FFF2-40B4-BE49-F238E27FC236}">
                <a16:creationId xmlns:a16="http://schemas.microsoft.com/office/drawing/2014/main" id="{4211660A-9CD7-D1AE-3DFB-D85205779CE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44020" y="4747499"/>
            <a:ext cx="406400" cy="406400"/>
          </a:xfrm>
          <a:prstGeom prst="rect">
            <a:avLst/>
          </a:prstGeom>
        </p:spPr>
      </p:pic>
    </p:spTree>
    <p:extLst>
      <p:ext uri="{BB962C8B-B14F-4D97-AF65-F5344CB8AC3E}">
        <p14:creationId xmlns:p14="http://schemas.microsoft.com/office/powerpoint/2010/main" val="75026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3536-A16C-7CE7-4C29-93BAC8C820D7}"/>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71FEF141-6174-09E0-66C4-06EC56B0317E}"/>
              </a:ext>
            </a:extLst>
          </p:cNvPr>
          <p:cNvSpPr/>
          <p:nvPr/>
        </p:nvSpPr>
        <p:spPr>
          <a:xfrm>
            <a:off x="0" y="974002"/>
            <a:ext cx="3058886" cy="251605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D3C42057-051D-7564-E942-214148203465}"/>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8B3B6091-0075-2530-65B4-6CFEF3502490}"/>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53A01175-DDC5-6090-5A2B-C67C3F31EA16}"/>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F58AD9F8-0F47-E788-5134-FA11963F3CBA}"/>
              </a:ext>
            </a:extLst>
          </p:cNvPr>
          <p:cNvSpPr txBox="1"/>
          <p:nvPr/>
        </p:nvSpPr>
        <p:spPr>
          <a:xfrm>
            <a:off x="136525" y="1199974"/>
            <a:ext cx="2817179" cy="2308324"/>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#15.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Comparar el movimiento de dos o más objetos en relación con el cambio de posición y la rapidez de cada uno, en situaciones cotidianas.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ACF60F4E-C811-E81D-EAC0-90752C3AD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8D32FE8-5B2F-2038-5E3A-B93D2A597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D2BCE5B8-CF04-FC4E-1A3B-8D9420FEA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E710530-40CB-4A8D-22AE-99DB096F6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Forma&#10;&#10;El contenido generado por IA puede ser incorrecto.">
            <a:extLst>
              <a:ext uri="{FF2B5EF4-FFF2-40B4-BE49-F238E27FC236}">
                <a16:creationId xmlns:a16="http://schemas.microsoft.com/office/drawing/2014/main" id="{A4177C4A-34BE-B436-FCAB-D25BBDB3C5C7}"/>
              </a:ext>
            </a:extLst>
          </p:cNvPr>
          <p:cNvPicPr>
            <a:picLocks noChangeAspect="1"/>
          </p:cNvPicPr>
          <p:nvPr/>
        </p:nvPicPr>
        <p:blipFill>
          <a:blip r:embed="rId7"/>
          <a:stretch>
            <a:fillRect/>
          </a:stretch>
        </p:blipFill>
        <p:spPr>
          <a:xfrm flipH="1">
            <a:off x="749296" y="4015586"/>
            <a:ext cx="1096940" cy="1055187"/>
          </a:xfrm>
          <a:prstGeom prst="rect">
            <a:avLst/>
          </a:prstGeom>
        </p:spPr>
      </p:pic>
      <p:pic>
        <p:nvPicPr>
          <p:cNvPr id="7" name="Imagen 6" descr="Una caricatura de una persona&#10;&#10;El contenido generado por IA puede ser incorrecto.">
            <a:extLst>
              <a:ext uri="{FF2B5EF4-FFF2-40B4-BE49-F238E27FC236}">
                <a16:creationId xmlns:a16="http://schemas.microsoft.com/office/drawing/2014/main" id="{81E4682F-3D33-4B9D-34E7-6F29F7A7CA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5410" y="2902741"/>
            <a:ext cx="2860579" cy="2516057"/>
          </a:xfrm>
          <a:prstGeom prst="rect">
            <a:avLst/>
          </a:prstGeom>
        </p:spPr>
      </p:pic>
      <p:pic>
        <p:nvPicPr>
          <p:cNvPr id="9" name="Imagen 8" descr="Dibujo animado de un personaje animado&#10;&#10;El contenido generado por IA puede ser incorrecto.">
            <a:extLst>
              <a:ext uri="{FF2B5EF4-FFF2-40B4-BE49-F238E27FC236}">
                <a16:creationId xmlns:a16="http://schemas.microsoft.com/office/drawing/2014/main" id="{E445ED43-4F29-9755-BA6E-3150CCD16D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711650" y="1679148"/>
            <a:ext cx="2241983" cy="2591887"/>
          </a:xfrm>
          <a:prstGeom prst="rect">
            <a:avLst/>
          </a:prstGeom>
        </p:spPr>
      </p:pic>
      <p:sp>
        <p:nvSpPr>
          <p:cNvPr id="11" name="CuadroTexto 10">
            <a:extLst>
              <a:ext uri="{FF2B5EF4-FFF2-40B4-BE49-F238E27FC236}">
                <a16:creationId xmlns:a16="http://schemas.microsoft.com/office/drawing/2014/main" id="{152D90F8-B8C4-5761-737E-A75A90BE1326}"/>
              </a:ext>
            </a:extLst>
          </p:cNvPr>
          <p:cNvSpPr txBox="1"/>
          <p:nvPr/>
        </p:nvSpPr>
        <p:spPr>
          <a:xfrm>
            <a:off x="6487886" y="1660098"/>
            <a:ext cx="1465747" cy="369332"/>
          </a:xfrm>
          <a:prstGeom prst="rect">
            <a:avLst/>
          </a:prstGeom>
          <a:noFill/>
        </p:spPr>
        <p:txBody>
          <a:bodyPr wrap="square" rtlCol="0">
            <a:spAutoFit/>
          </a:bodyPr>
          <a:lstStyle/>
          <a:p>
            <a:r>
              <a:rPr lang="es-ES" dirty="0"/>
              <a:t>Cecilia</a:t>
            </a:r>
            <a:endParaRPr lang="es-419" dirty="0"/>
          </a:p>
        </p:txBody>
      </p:sp>
      <p:sp>
        <p:nvSpPr>
          <p:cNvPr id="12" name="CuadroTexto 11">
            <a:extLst>
              <a:ext uri="{FF2B5EF4-FFF2-40B4-BE49-F238E27FC236}">
                <a16:creationId xmlns:a16="http://schemas.microsoft.com/office/drawing/2014/main" id="{9BB9A9B4-1F7A-4BED-1CB3-57B792C33064}"/>
              </a:ext>
            </a:extLst>
          </p:cNvPr>
          <p:cNvSpPr txBox="1"/>
          <p:nvPr/>
        </p:nvSpPr>
        <p:spPr>
          <a:xfrm>
            <a:off x="4140721" y="2907428"/>
            <a:ext cx="1465747" cy="369332"/>
          </a:xfrm>
          <a:prstGeom prst="rect">
            <a:avLst/>
          </a:prstGeom>
          <a:noFill/>
        </p:spPr>
        <p:txBody>
          <a:bodyPr wrap="square" rtlCol="0">
            <a:spAutoFit/>
          </a:bodyPr>
          <a:lstStyle/>
          <a:p>
            <a:r>
              <a:rPr lang="es-ES" dirty="0"/>
              <a:t>Rolando</a:t>
            </a:r>
            <a:endParaRPr lang="es-419" dirty="0"/>
          </a:p>
        </p:txBody>
      </p:sp>
      <p:pic>
        <p:nvPicPr>
          <p:cNvPr id="14" name="item 15-Bloque 3-PNE-2025">
            <a:hlinkClick r:id="" action="ppaction://media"/>
            <a:extLst>
              <a:ext uri="{FF2B5EF4-FFF2-40B4-BE49-F238E27FC236}">
                <a16:creationId xmlns:a16="http://schemas.microsoft.com/office/drawing/2014/main" id="{8FE6A04D-8600-38E6-72E8-3A2202EE06C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0479" y="4466771"/>
            <a:ext cx="406400" cy="406400"/>
          </a:xfrm>
          <a:prstGeom prst="rect">
            <a:avLst/>
          </a:prstGeom>
        </p:spPr>
      </p:pic>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74F9FFB4-7505-C493-860C-B6B040580A57}"/>
                  </a:ext>
                </a:extLst>
              </p:cNvPr>
              <p:cNvSpPr txBox="1"/>
              <p:nvPr/>
            </p:nvSpPr>
            <p:spPr>
              <a:xfrm>
                <a:off x="8729869" y="1679148"/>
                <a:ext cx="1961170" cy="751744"/>
              </a:xfrm>
              <a:prstGeom prst="rect">
                <a:avLst/>
              </a:prstGeom>
              <a:noFill/>
            </p:spPr>
            <p:txBody>
              <a:bodyPr wrap="square">
                <a:spAutoFit/>
              </a:bodyPr>
              <a:lstStyle/>
              <a:p>
                <a:pPr algn="just">
                  <a:lnSpc>
                    <a:spcPct val="107000"/>
                  </a:lnSpc>
                  <a:spcAft>
                    <a:spcPts val="800"/>
                  </a:spcAft>
                  <a:buNone/>
                </a:pPr>
                <a14:m>
                  <m:oMathPara xmlns:m="http://schemas.openxmlformats.org/officeDocument/2006/math">
                    <m:oMathParaPr>
                      <m:jc m:val="centerGroup"/>
                    </m:oMathParaPr>
                    <m:oMath xmlns:m="http://schemas.openxmlformats.org/officeDocument/2006/math">
                      <m:sSub>
                        <m:sSubPr>
                          <m:ctrlPr>
                            <a:rPr lang="es-419" sz="1800" i="1">
                              <a:effectLst/>
                              <a:latin typeface="Cambria Math" panose="02040503050406030204" pitchFamily="18" charset="0"/>
                              <a:ea typeface="Calibri" panose="020F0502020204030204" pitchFamily="34" charset="0"/>
                              <a:cs typeface="Calibri" panose="020F0502020204030204" pitchFamily="34" charset="0"/>
                            </a:rPr>
                          </m:ctrlPr>
                        </m:sSubPr>
                        <m:e>
                          <m:r>
                            <a:rPr lang="es-419" sz="1800" i="1">
                              <a:effectLst/>
                              <a:latin typeface="Cambria Math" panose="02040503050406030204" pitchFamily="18" charset="0"/>
                              <a:ea typeface="Calibri" panose="020F0502020204030204" pitchFamily="34" charset="0"/>
                              <a:cs typeface="Calibri" panose="020F0502020204030204" pitchFamily="34" charset="0"/>
                            </a:rPr>
                            <m:t>𝑣</m:t>
                          </m:r>
                        </m:e>
                        <m:sub>
                          <m:r>
                            <a:rPr lang="es-419" sz="1800" i="1">
                              <a:effectLst/>
                              <a:latin typeface="Cambria Math" panose="02040503050406030204" pitchFamily="18" charset="0"/>
                              <a:ea typeface="Calibri" panose="020F0502020204030204" pitchFamily="34" charset="0"/>
                              <a:cs typeface="Calibri" panose="020F0502020204030204" pitchFamily="34" charset="0"/>
                            </a:rPr>
                            <m:t>𝐶𝑒𝑐𝑖𝑙𝑖𝑎</m:t>
                          </m:r>
                        </m:sub>
                      </m:sSub>
                      <m:r>
                        <a:rPr lang="es-419" sz="1800" i="1">
                          <a:effectLst/>
                          <a:latin typeface="Cambria Math" panose="02040503050406030204" pitchFamily="18" charset="0"/>
                          <a:ea typeface="Calibri" panose="020F0502020204030204" pitchFamily="34" charset="0"/>
                          <a:cs typeface="Calibri" panose="020F0502020204030204" pitchFamily="34" charset="0"/>
                        </a:rPr>
                        <m:t>=</m:t>
                      </m:r>
                      <m:f>
                        <m:fPr>
                          <m:ctrlPr>
                            <a:rPr lang="es-419" sz="1800" i="1">
                              <a:effectLst/>
                              <a:latin typeface="Cambria Math" panose="02040503050406030204" pitchFamily="18" charset="0"/>
                              <a:ea typeface="Calibri" panose="020F0502020204030204" pitchFamily="34" charset="0"/>
                              <a:cs typeface="Calibri" panose="020F0502020204030204" pitchFamily="34" charset="0"/>
                            </a:rPr>
                          </m:ctrlPr>
                        </m:fPr>
                        <m:num>
                          <m:r>
                            <a:rPr lang="es-419" sz="1800" i="1">
                              <a:effectLst/>
                              <a:latin typeface="Cambria Math" panose="02040503050406030204" pitchFamily="18" charset="0"/>
                              <a:ea typeface="Calibri" panose="020F0502020204030204" pitchFamily="34" charset="0"/>
                              <a:cs typeface="Calibri" panose="020F0502020204030204" pitchFamily="34" charset="0"/>
                            </a:rPr>
                            <m:t>1200</m:t>
                          </m:r>
                          <m:r>
                            <m:rPr>
                              <m:nor/>
                            </m:rPr>
                            <a:rPr lang="es-419" sz="1800">
                              <a:effectLst/>
                              <a:latin typeface="Calibri" panose="020F0502020204030204" pitchFamily="34" charset="0"/>
                              <a:ea typeface="Calibri" panose="020F0502020204030204" pitchFamily="34" charset="0"/>
                              <a:cs typeface="Calibri" panose="020F0502020204030204" pitchFamily="34" charset="0"/>
                            </a:rPr>
                            <m:t>m</m:t>
                          </m:r>
                        </m:num>
                        <m:den>
                          <m:r>
                            <a:rPr lang="es-419" sz="1800" i="1">
                              <a:effectLst/>
                              <a:latin typeface="Cambria Math" panose="02040503050406030204" pitchFamily="18" charset="0"/>
                              <a:ea typeface="Calibri" panose="020F0502020204030204" pitchFamily="34" charset="0"/>
                              <a:cs typeface="Calibri" panose="020F0502020204030204" pitchFamily="34" charset="0"/>
                            </a:rPr>
                            <m:t>30 </m:t>
                          </m:r>
                          <m:r>
                            <a:rPr lang="es-419" sz="1800" i="1">
                              <a:effectLst/>
                              <a:latin typeface="Cambria Math" panose="02040503050406030204" pitchFamily="18" charset="0"/>
                              <a:ea typeface="Calibri" panose="020F0502020204030204" pitchFamily="34" charset="0"/>
                              <a:cs typeface="Calibri" panose="020F0502020204030204" pitchFamily="34" charset="0"/>
                            </a:rPr>
                            <m:t>𝑚𝑖𝑛</m:t>
                          </m:r>
                          <m:r>
                            <a:rPr lang="es-419" sz="1800" i="1">
                              <a:effectLst/>
                              <a:latin typeface="Cambria Math" panose="02040503050406030204" pitchFamily="18" charset="0"/>
                              <a:ea typeface="Calibri" panose="020F0502020204030204" pitchFamily="34" charset="0"/>
                              <a:cs typeface="Calibri" panose="020F0502020204030204" pitchFamily="34" charset="0"/>
                            </a:rPr>
                            <m:t>.</m:t>
                          </m:r>
                        </m:den>
                      </m:f>
                    </m:oMath>
                  </m:oMathPara>
                </a14:m>
                <a:endParaRPr lang="es-419" sz="18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22" name="CuadroTexto 21">
                <a:extLst>
                  <a:ext uri="{FF2B5EF4-FFF2-40B4-BE49-F238E27FC236}">
                    <a16:creationId xmlns:a16="http://schemas.microsoft.com/office/drawing/2014/main" id="{74F9FFB4-7505-C493-860C-B6B040580A57}"/>
                  </a:ext>
                </a:extLst>
              </p:cNvPr>
              <p:cNvSpPr txBox="1">
                <a:spLocks noRot="1" noChangeAspect="1" noMove="1" noResize="1" noEditPoints="1" noAdjustHandles="1" noChangeArrowheads="1" noChangeShapeType="1" noTextEdit="1"/>
              </p:cNvSpPr>
              <p:nvPr/>
            </p:nvSpPr>
            <p:spPr>
              <a:xfrm>
                <a:off x="8729869" y="1679148"/>
                <a:ext cx="1961170" cy="751744"/>
              </a:xfrm>
              <a:prstGeom prst="rect">
                <a:avLst/>
              </a:prstGeom>
              <a:blipFill>
                <a:blip r:embed="rId11"/>
                <a:stretch>
                  <a:fillRect/>
                </a:stretch>
              </a:blipFill>
            </p:spPr>
            <p:txBody>
              <a:bodyPr/>
              <a:lstStyle/>
              <a:p>
                <a:r>
                  <a:rPr lang="es-419">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8F396A4E-A4A2-FA15-2A9B-050E2A65C251}"/>
                  </a:ext>
                </a:extLst>
              </p:cNvPr>
              <p:cNvSpPr txBox="1"/>
              <p:nvPr/>
            </p:nvSpPr>
            <p:spPr>
              <a:xfrm>
                <a:off x="8444990" y="4427109"/>
                <a:ext cx="2530928" cy="751744"/>
              </a:xfrm>
              <a:prstGeom prst="rect">
                <a:avLst/>
              </a:prstGeom>
              <a:noFill/>
            </p:spPr>
            <p:txBody>
              <a:bodyPr wrap="square">
                <a:spAutoFit/>
              </a:bodyPr>
              <a:lstStyle/>
              <a:p>
                <a:pPr algn="just">
                  <a:lnSpc>
                    <a:spcPct val="107000"/>
                  </a:lnSpc>
                  <a:spcAft>
                    <a:spcPts val="800"/>
                  </a:spcAft>
                  <a:buNone/>
                </a:pPr>
                <a14:m>
                  <m:oMathPara xmlns:m="http://schemas.openxmlformats.org/officeDocument/2006/math">
                    <m:oMathParaPr>
                      <m:jc m:val="centerGroup"/>
                    </m:oMathParaPr>
                    <m:oMath xmlns:m="http://schemas.openxmlformats.org/officeDocument/2006/math">
                      <m:sSub>
                        <m:sSubPr>
                          <m:ctrlPr>
                            <a:rPr lang="es-419" sz="1800" i="1">
                              <a:effectLst/>
                              <a:latin typeface="Cambria Math" panose="02040503050406030204" pitchFamily="18" charset="0"/>
                              <a:ea typeface="Calibri" panose="020F0502020204030204" pitchFamily="34" charset="0"/>
                              <a:cs typeface="Calibri" panose="020F0502020204030204" pitchFamily="34" charset="0"/>
                            </a:rPr>
                          </m:ctrlPr>
                        </m:sSubPr>
                        <m:e>
                          <m:r>
                            <a:rPr lang="es-419" sz="1800" i="1">
                              <a:effectLst/>
                              <a:latin typeface="Cambria Math" panose="02040503050406030204" pitchFamily="18" charset="0"/>
                              <a:ea typeface="Calibri" panose="020F0502020204030204" pitchFamily="34" charset="0"/>
                              <a:cs typeface="Calibri" panose="020F0502020204030204" pitchFamily="34" charset="0"/>
                            </a:rPr>
                            <m:t>𝑣</m:t>
                          </m:r>
                        </m:e>
                        <m:sub>
                          <m:r>
                            <a:rPr lang="es-419" sz="1800" i="1">
                              <a:effectLst/>
                              <a:latin typeface="Cambria Math" panose="02040503050406030204" pitchFamily="18" charset="0"/>
                              <a:ea typeface="Calibri" panose="020F0502020204030204" pitchFamily="34" charset="0"/>
                              <a:cs typeface="Calibri" panose="020F0502020204030204" pitchFamily="34" charset="0"/>
                            </a:rPr>
                            <m:t>𝑅𝑜𝑙𝑎𝑛𝑑𝑜</m:t>
                          </m:r>
                        </m:sub>
                      </m:sSub>
                      <m:r>
                        <a:rPr lang="es-419" sz="1800" i="1">
                          <a:effectLst/>
                          <a:latin typeface="Cambria Math" panose="02040503050406030204" pitchFamily="18" charset="0"/>
                          <a:ea typeface="Calibri" panose="020F0502020204030204" pitchFamily="34" charset="0"/>
                          <a:cs typeface="Calibri" panose="020F0502020204030204" pitchFamily="34" charset="0"/>
                        </a:rPr>
                        <m:t>=</m:t>
                      </m:r>
                      <m:f>
                        <m:fPr>
                          <m:ctrlPr>
                            <a:rPr lang="es-419" sz="1800" i="1">
                              <a:effectLst/>
                              <a:latin typeface="Cambria Math" panose="02040503050406030204" pitchFamily="18" charset="0"/>
                              <a:ea typeface="Calibri" panose="020F0502020204030204" pitchFamily="34" charset="0"/>
                              <a:cs typeface="Calibri" panose="020F0502020204030204" pitchFamily="34" charset="0"/>
                            </a:rPr>
                          </m:ctrlPr>
                        </m:fPr>
                        <m:num>
                          <m:r>
                            <a:rPr lang="es-419" sz="1800" i="1">
                              <a:effectLst/>
                              <a:latin typeface="Cambria Math" panose="02040503050406030204" pitchFamily="18" charset="0"/>
                              <a:ea typeface="Calibri" panose="020F0502020204030204" pitchFamily="34" charset="0"/>
                              <a:cs typeface="Calibri" panose="020F0502020204030204" pitchFamily="34" charset="0"/>
                            </a:rPr>
                            <m:t>800</m:t>
                          </m:r>
                          <m:r>
                            <m:rPr>
                              <m:nor/>
                            </m:rPr>
                            <a:rPr lang="es-419" sz="1800">
                              <a:effectLst/>
                              <a:latin typeface="Calibri" panose="020F0502020204030204" pitchFamily="34" charset="0"/>
                              <a:ea typeface="Calibri" panose="020F0502020204030204" pitchFamily="34" charset="0"/>
                              <a:cs typeface="Calibri" panose="020F0502020204030204" pitchFamily="34" charset="0"/>
                            </a:rPr>
                            <m:t>m</m:t>
                          </m:r>
                        </m:num>
                        <m:den>
                          <m:r>
                            <a:rPr lang="es-419" sz="1800" i="1">
                              <a:effectLst/>
                              <a:latin typeface="Cambria Math" panose="02040503050406030204" pitchFamily="18" charset="0"/>
                              <a:ea typeface="Calibri" panose="020F0502020204030204" pitchFamily="34" charset="0"/>
                              <a:cs typeface="Calibri" panose="020F0502020204030204" pitchFamily="34" charset="0"/>
                            </a:rPr>
                            <m:t>30 </m:t>
                          </m:r>
                          <m:r>
                            <a:rPr lang="es-419" sz="1800" i="1">
                              <a:effectLst/>
                              <a:latin typeface="Cambria Math" panose="02040503050406030204" pitchFamily="18" charset="0"/>
                              <a:ea typeface="Calibri" panose="020F0502020204030204" pitchFamily="34" charset="0"/>
                              <a:cs typeface="Calibri" panose="020F0502020204030204" pitchFamily="34" charset="0"/>
                            </a:rPr>
                            <m:t>𝑚𝑖𝑛</m:t>
                          </m:r>
                          <m:r>
                            <a:rPr lang="es-419" sz="1800" i="1">
                              <a:effectLst/>
                              <a:latin typeface="Cambria Math" panose="02040503050406030204" pitchFamily="18" charset="0"/>
                              <a:ea typeface="Calibri" panose="020F0502020204030204" pitchFamily="34" charset="0"/>
                              <a:cs typeface="Calibri" panose="020F0502020204030204" pitchFamily="34" charset="0"/>
                            </a:rPr>
                            <m:t>.</m:t>
                          </m:r>
                        </m:den>
                      </m:f>
                    </m:oMath>
                  </m:oMathPara>
                </a14:m>
                <a:endParaRPr lang="es-419" sz="18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26" name="CuadroTexto 25">
                <a:extLst>
                  <a:ext uri="{FF2B5EF4-FFF2-40B4-BE49-F238E27FC236}">
                    <a16:creationId xmlns:a16="http://schemas.microsoft.com/office/drawing/2014/main" id="{8F396A4E-A4A2-FA15-2A9B-050E2A65C251}"/>
                  </a:ext>
                </a:extLst>
              </p:cNvPr>
              <p:cNvSpPr txBox="1">
                <a:spLocks noRot="1" noChangeAspect="1" noMove="1" noResize="1" noEditPoints="1" noAdjustHandles="1" noChangeArrowheads="1" noChangeShapeType="1" noTextEdit="1"/>
              </p:cNvSpPr>
              <p:nvPr/>
            </p:nvSpPr>
            <p:spPr>
              <a:xfrm>
                <a:off x="8444990" y="4427109"/>
                <a:ext cx="2530928" cy="751744"/>
              </a:xfrm>
              <a:prstGeom prst="rect">
                <a:avLst/>
              </a:prstGeom>
              <a:blipFill>
                <a:blip r:embed="rId12"/>
                <a:stretch>
                  <a:fillRect/>
                </a:stretch>
              </a:blipFill>
            </p:spPr>
            <p:txBody>
              <a:bodyPr/>
              <a:lstStyle/>
              <a:p>
                <a:r>
                  <a:rPr lang="es-419">
                    <a:noFill/>
                  </a:rPr>
                  <a:t> </a:t>
                </a:r>
              </a:p>
            </p:txBody>
          </p:sp>
        </mc:Fallback>
      </mc:AlternateContent>
    </p:spTree>
    <p:extLst>
      <p:ext uri="{BB962C8B-B14F-4D97-AF65-F5344CB8AC3E}">
        <p14:creationId xmlns:p14="http://schemas.microsoft.com/office/powerpoint/2010/main" val="70803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3536-A16C-7CE7-4C29-93BAC8C820D7}"/>
            </a:ext>
          </a:extLst>
        </p:cNvPr>
        <p:cNvGrpSpPr/>
        <p:nvPr/>
      </p:nvGrpSpPr>
      <p:grpSpPr>
        <a:xfrm>
          <a:off x="0" y="0"/>
          <a:ext cx="0" cy="0"/>
          <a:chOff x="0" y="0"/>
          <a:chExt cx="0" cy="0"/>
        </a:xfrm>
      </p:grpSpPr>
      <p:pic>
        <p:nvPicPr>
          <p:cNvPr id="10244" name="Picture 4" descr="16 mil resultados de imágenes, fotos de stock e ilustraciones libres de  regalías para Herrador | Shutterstock">
            <a:extLst>
              <a:ext uri="{FF2B5EF4-FFF2-40B4-BE49-F238E27FC236}">
                <a16:creationId xmlns:a16="http://schemas.microsoft.com/office/drawing/2014/main" id="{56A7EB45-A77A-F314-0939-709F780941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404"/>
          <a:stretch>
            <a:fillRect/>
          </a:stretch>
        </p:blipFill>
        <p:spPr bwMode="auto">
          <a:xfrm flipH="1">
            <a:off x="2285569" y="3768380"/>
            <a:ext cx="2748193" cy="2859043"/>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id="{71FEF141-6174-09E0-66C4-06EC56B0317E}"/>
              </a:ext>
            </a:extLst>
          </p:cNvPr>
          <p:cNvSpPr/>
          <p:nvPr/>
        </p:nvSpPr>
        <p:spPr>
          <a:xfrm>
            <a:off x="0" y="974002"/>
            <a:ext cx="3058886" cy="251605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D3C42057-051D-7564-E942-214148203465}"/>
              </a:ext>
            </a:extLst>
          </p:cNvPr>
          <p:cNvPicPr>
            <a:picLocks noChangeAspect="1"/>
          </p:cNvPicPr>
          <p:nvPr/>
        </p:nvPicPr>
        <p:blipFill rotWithShape="1">
          <a:blip r:embed="rId5">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8B3B6091-0075-2530-65B4-6CFEF3502490}"/>
              </a:ext>
            </a:extLst>
          </p:cNvPr>
          <p:cNvPicPr>
            <a:picLocks noChangeAspect="1"/>
          </p:cNvPicPr>
          <p:nvPr/>
        </p:nvPicPr>
        <p:blipFill>
          <a:blip r:embed="rId6"/>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53A01175-DDC5-6090-5A2B-C67C3F31EA16}"/>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F58AD9F8-0F47-E788-5134-FA11963F3CBA}"/>
              </a:ext>
            </a:extLst>
          </p:cNvPr>
          <p:cNvSpPr txBox="1"/>
          <p:nvPr/>
        </p:nvSpPr>
        <p:spPr>
          <a:xfrm>
            <a:off x="136525" y="1199974"/>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#16.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cada una de las formas de transmisión del calor y sus características por medio de situaciones cotidianas.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ACF60F4E-C811-E81D-EAC0-90752C3AD5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8D32FE8-5B2F-2038-5E3A-B93D2A59782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D2BCE5B8-CF04-FC4E-1A3B-8D9420FEA5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E710530-40CB-4A8D-22AE-99DB096F6A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lustración vectorial de silueta de mujer: vector de stock (libre de  regalías) 739667332 | Shutterstock">
            <a:extLst>
              <a:ext uri="{FF2B5EF4-FFF2-40B4-BE49-F238E27FC236}">
                <a16:creationId xmlns:a16="http://schemas.microsoft.com/office/drawing/2014/main" id="{8FBBF390-D1BA-394F-B76D-B0FC8942310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9308"/>
          <a:stretch>
            <a:fillRect/>
          </a:stretch>
        </p:blipFill>
        <p:spPr bwMode="auto">
          <a:xfrm>
            <a:off x="586944" y="3716032"/>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Vectores de Herrero trabajando - Descarga vectores gratis de gran calidad  de Freepik | Freepik">
            <a:extLst>
              <a:ext uri="{FF2B5EF4-FFF2-40B4-BE49-F238E27FC236}">
                <a16:creationId xmlns:a16="http://schemas.microsoft.com/office/drawing/2014/main" id="{6B51A26B-E748-6DF0-F7AB-A4C78E5BEA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2959" y="766542"/>
            <a:ext cx="7062097" cy="4237258"/>
          </a:xfrm>
          <a:prstGeom prst="rect">
            <a:avLst/>
          </a:prstGeom>
          <a:noFill/>
          <a:extLst>
            <a:ext uri="{909E8E84-426E-40DD-AFC4-6F175D3DCCD1}">
              <a14:hiddenFill xmlns:a14="http://schemas.microsoft.com/office/drawing/2010/main">
                <a:solidFill>
                  <a:srgbClr val="FFFFFF"/>
                </a:solidFill>
              </a14:hiddenFill>
            </a:ext>
          </a:extLst>
        </p:spPr>
      </p:pic>
      <p:pic>
        <p:nvPicPr>
          <p:cNvPr id="4" name="item 16-Bloque 3-PNE-2025">
            <a:hlinkClick r:id="" action="ppaction://media"/>
            <a:extLst>
              <a:ext uri="{FF2B5EF4-FFF2-40B4-BE49-F238E27FC236}">
                <a16:creationId xmlns:a16="http://schemas.microsoft.com/office/drawing/2014/main" id="{51F07675-2631-6B72-6ECD-324FFF0DFF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1914" y="4597400"/>
            <a:ext cx="406400" cy="406400"/>
          </a:xfrm>
          <a:prstGeom prst="rect">
            <a:avLst/>
          </a:prstGeom>
        </p:spPr>
      </p:pic>
    </p:spTree>
    <p:extLst>
      <p:ext uri="{BB962C8B-B14F-4D97-AF65-F5344CB8AC3E}">
        <p14:creationId xmlns:p14="http://schemas.microsoft.com/office/powerpoint/2010/main" val="191679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83536-A16C-7CE7-4C29-93BAC8C820D7}"/>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71FEF141-6174-09E0-66C4-06EC56B0317E}"/>
              </a:ext>
            </a:extLst>
          </p:cNvPr>
          <p:cNvSpPr/>
          <p:nvPr/>
        </p:nvSpPr>
        <p:spPr>
          <a:xfrm>
            <a:off x="0" y="974002"/>
            <a:ext cx="3058886" cy="251605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D3C42057-051D-7564-E942-214148203465}"/>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8B3B6091-0075-2530-65B4-6CFEF3502490}"/>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53A01175-DDC5-6090-5A2B-C67C3F31EA16}"/>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F58AD9F8-0F47-E788-5134-FA11963F3CBA}"/>
              </a:ext>
            </a:extLst>
          </p:cNvPr>
          <p:cNvSpPr txBox="1"/>
          <p:nvPr/>
        </p:nvSpPr>
        <p:spPr>
          <a:xfrm>
            <a:off x="136525" y="1199974"/>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#17.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entre las clases de energía, sus fuentes, características, manifestaciones, transformaciones y usos.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ACF60F4E-C811-E81D-EAC0-90752C3AD5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8D32FE8-5B2F-2038-5E3A-B93D2A5978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D2BCE5B8-CF04-FC4E-1A3B-8D9420FEA5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E710530-40CB-4A8D-22AE-99DB096F6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Una caricatura de una persona&#10;&#10;El contenido generado por IA puede ser incorrecto.">
            <a:extLst>
              <a:ext uri="{FF2B5EF4-FFF2-40B4-BE49-F238E27FC236}">
                <a16:creationId xmlns:a16="http://schemas.microsoft.com/office/drawing/2014/main" id="{199F0927-46E8-3FD3-D348-F25F9156DA4A}"/>
              </a:ext>
            </a:extLst>
          </p:cNvPr>
          <p:cNvPicPr>
            <a:picLocks noChangeAspect="1"/>
          </p:cNvPicPr>
          <p:nvPr/>
        </p:nvPicPr>
        <p:blipFill>
          <a:blip r:embed="rId7">
            <a:extLst>
              <a:ext uri="{28A0092B-C50C-407E-A947-70E740481C1C}">
                <a14:useLocalDpi xmlns:a14="http://schemas.microsoft.com/office/drawing/2010/main" val="0"/>
              </a:ext>
            </a:extLst>
          </a:blip>
          <a:srcRect t="10105" b="5014"/>
          <a:stretch>
            <a:fillRect/>
          </a:stretch>
        </p:blipFill>
        <p:spPr>
          <a:xfrm flipH="1">
            <a:off x="136525" y="3795055"/>
            <a:ext cx="2977368" cy="2903022"/>
          </a:xfrm>
          <a:prstGeom prst="rect">
            <a:avLst/>
          </a:prstGeom>
        </p:spPr>
      </p:pic>
      <p:pic>
        <p:nvPicPr>
          <p:cNvPr id="12290" name="Picture 2" descr="Comparación de energía geotérmica y otras fuentes renovables">
            <a:extLst>
              <a:ext uri="{FF2B5EF4-FFF2-40B4-BE49-F238E27FC236}">
                <a16:creationId xmlns:a16="http://schemas.microsoft.com/office/drawing/2014/main" id="{108B6CC8-74BC-8C62-9264-D477524469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816" y="785931"/>
            <a:ext cx="8525488" cy="5736081"/>
          </a:xfrm>
          <a:prstGeom prst="rect">
            <a:avLst/>
          </a:prstGeom>
          <a:noFill/>
          <a:extLst>
            <a:ext uri="{909E8E84-426E-40DD-AFC4-6F175D3DCCD1}">
              <a14:hiddenFill xmlns:a14="http://schemas.microsoft.com/office/drawing/2010/main">
                <a:solidFill>
                  <a:srgbClr val="FFFFFF"/>
                </a:solidFill>
              </a14:hiddenFill>
            </a:ext>
          </a:extLst>
        </p:spPr>
      </p:pic>
      <p:pic>
        <p:nvPicPr>
          <p:cNvPr id="5" name="item 17-Bloque 3-PNE-2025">
            <a:hlinkClick r:id="" action="ppaction://media"/>
            <a:extLst>
              <a:ext uri="{FF2B5EF4-FFF2-40B4-BE49-F238E27FC236}">
                <a16:creationId xmlns:a16="http://schemas.microsoft.com/office/drawing/2014/main" id="{7FB9E157-C088-140F-5EEC-5844CB7219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1271" y="5119914"/>
            <a:ext cx="406400" cy="406400"/>
          </a:xfrm>
          <a:prstGeom prst="rect">
            <a:avLst/>
          </a:prstGeom>
        </p:spPr>
      </p:pic>
    </p:spTree>
    <p:extLst>
      <p:ext uri="{BB962C8B-B14F-4D97-AF65-F5344CB8AC3E}">
        <p14:creationId xmlns:p14="http://schemas.microsoft.com/office/powerpoint/2010/main" val="397929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08114-9F58-5140-BF59-010D7A4A78C3}"/>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95D1A936-D858-C23D-5B8B-782933034C04}"/>
              </a:ext>
            </a:extLst>
          </p:cNvPr>
          <p:cNvSpPr/>
          <p:nvPr/>
        </p:nvSpPr>
        <p:spPr>
          <a:xfrm>
            <a:off x="0" y="974002"/>
            <a:ext cx="3058886" cy="251605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F5D9B412-A3D1-FAD9-B523-A859DB0E7EDC}"/>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172F15EB-FACF-61AF-5ED6-9576BE1D89A4}"/>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2D0A86C0-545D-C5DD-725A-1D1DE740F030}"/>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4461337D-1B7D-17C1-3293-794666E79978}"/>
              </a:ext>
            </a:extLst>
          </p:cNvPr>
          <p:cNvSpPr txBox="1"/>
          <p:nvPr/>
        </p:nvSpPr>
        <p:spPr>
          <a:xfrm>
            <a:off x="136525" y="1199974"/>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#18.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Determinar las características de la corriente eléctrica y de los circuitos en serie y paralelo.</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5073A382-FEF2-E89B-7D1B-C830CDADC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6E6BF34B-227A-9705-08C9-9125B9788F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68027A0D-BB5C-837E-CF17-E381AA98E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2209836-DD30-9DC4-B743-002AC4DA1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Forma&#10;&#10;El contenido generado por IA puede ser incorrecto.">
            <a:extLst>
              <a:ext uri="{FF2B5EF4-FFF2-40B4-BE49-F238E27FC236}">
                <a16:creationId xmlns:a16="http://schemas.microsoft.com/office/drawing/2014/main" id="{475F7164-8B6C-1CB3-2CA8-BA3982E45F96}"/>
              </a:ext>
            </a:extLst>
          </p:cNvPr>
          <p:cNvPicPr>
            <a:picLocks noChangeAspect="1"/>
          </p:cNvPicPr>
          <p:nvPr/>
        </p:nvPicPr>
        <p:blipFill>
          <a:blip r:embed="rId7"/>
          <a:stretch>
            <a:fillRect/>
          </a:stretch>
        </p:blipFill>
        <p:spPr>
          <a:xfrm flipH="1">
            <a:off x="2167293" y="4000914"/>
            <a:ext cx="1214041" cy="1167831"/>
          </a:xfrm>
          <a:prstGeom prst="rect">
            <a:avLst/>
          </a:prstGeom>
        </p:spPr>
      </p:pic>
      <p:pic>
        <p:nvPicPr>
          <p:cNvPr id="13314" name="Picture 2">
            <a:extLst>
              <a:ext uri="{FF2B5EF4-FFF2-40B4-BE49-F238E27FC236}">
                <a16:creationId xmlns:a16="http://schemas.microsoft.com/office/drawing/2014/main" id="{63373044-9035-C59D-7CF9-BAFE77BC55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781" b="14958"/>
          <a:stretch>
            <a:fillRect/>
          </a:stretch>
        </p:blipFill>
        <p:spPr bwMode="auto">
          <a:xfrm>
            <a:off x="3651998" y="1930990"/>
            <a:ext cx="7790706" cy="381666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AD8F132-0359-77C6-8A7B-EAAB38881569}"/>
              </a:ext>
            </a:extLst>
          </p:cNvPr>
          <p:cNvSpPr txBox="1"/>
          <p:nvPr/>
        </p:nvSpPr>
        <p:spPr>
          <a:xfrm>
            <a:off x="6183086" y="1561657"/>
            <a:ext cx="3593646" cy="369332"/>
          </a:xfrm>
          <a:prstGeom prst="rect">
            <a:avLst/>
          </a:prstGeom>
          <a:noFill/>
        </p:spPr>
        <p:txBody>
          <a:bodyPr wrap="square" rtlCol="0">
            <a:spAutoFit/>
          </a:bodyPr>
          <a:lstStyle/>
          <a:p>
            <a:r>
              <a:rPr lang="es-ES" dirty="0"/>
              <a:t>Electricidad estática</a:t>
            </a:r>
            <a:endParaRPr lang="es-419" dirty="0"/>
          </a:p>
        </p:txBody>
      </p:sp>
      <p:pic>
        <p:nvPicPr>
          <p:cNvPr id="4" name="item 18-Bloque 3-PNE-2025">
            <a:hlinkClick r:id="" action="ppaction://media"/>
            <a:extLst>
              <a:ext uri="{FF2B5EF4-FFF2-40B4-BE49-F238E27FC236}">
                <a16:creationId xmlns:a16="http://schemas.microsoft.com/office/drawing/2014/main" id="{166C6CD9-94A8-3B32-47F5-F0BB840354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367914" y="4542971"/>
            <a:ext cx="406400" cy="406400"/>
          </a:xfrm>
          <a:prstGeom prst="rect">
            <a:avLst/>
          </a:prstGeom>
        </p:spPr>
      </p:pic>
    </p:spTree>
    <p:extLst>
      <p:ext uri="{BB962C8B-B14F-4D97-AF65-F5344CB8AC3E}">
        <p14:creationId xmlns:p14="http://schemas.microsoft.com/office/powerpoint/2010/main" val="67612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CFE72-EAED-59DB-A649-6DE5AD9CD23B}"/>
            </a:ext>
          </a:extLst>
        </p:cNvPr>
        <p:cNvGrpSpPr/>
        <p:nvPr/>
      </p:nvGrpSpPr>
      <p:grpSpPr>
        <a:xfrm>
          <a:off x="0" y="0"/>
          <a:ext cx="0" cy="0"/>
          <a:chOff x="0" y="0"/>
          <a:chExt cx="0" cy="0"/>
        </a:xfrm>
      </p:grpSpPr>
      <p:pic>
        <p:nvPicPr>
          <p:cNvPr id="3" name="Imagen 2" descr="Forma&#10;&#10;El contenido generado por IA puede ser incorrecto.">
            <a:extLst>
              <a:ext uri="{FF2B5EF4-FFF2-40B4-BE49-F238E27FC236}">
                <a16:creationId xmlns:a16="http://schemas.microsoft.com/office/drawing/2014/main" id="{C0AD8EFF-3205-4D35-C194-86BF981DAF86}"/>
              </a:ext>
            </a:extLst>
          </p:cNvPr>
          <p:cNvPicPr>
            <a:picLocks noChangeAspect="1"/>
          </p:cNvPicPr>
          <p:nvPr/>
        </p:nvPicPr>
        <p:blipFill>
          <a:blip r:embed="rId6"/>
          <a:stretch>
            <a:fillRect/>
          </a:stretch>
        </p:blipFill>
        <p:spPr>
          <a:xfrm flipH="1">
            <a:off x="250372" y="5590614"/>
            <a:ext cx="1099457" cy="1094796"/>
          </a:xfrm>
          <a:prstGeom prst="rect">
            <a:avLst/>
          </a:prstGeom>
        </p:spPr>
      </p:pic>
      <p:sp>
        <p:nvSpPr>
          <p:cNvPr id="18" name="Rectángulo 17">
            <a:extLst>
              <a:ext uri="{FF2B5EF4-FFF2-40B4-BE49-F238E27FC236}">
                <a16:creationId xmlns:a16="http://schemas.microsoft.com/office/drawing/2014/main" id="{3AFDD9F0-A8F6-CB1D-5146-5118B21D598F}"/>
              </a:ext>
            </a:extLst>
          </p:cNvPr>
          <p:cNvSpPr/>
          <p:nvPr/>
        </p:nvSpPr>
        <p:spPr>
          <a:xfrm>
            <a:off x="0" y="2316499"/>
            <a:ext cx="3080657" cy="295218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812440B7-E9C4-C0C9-EEA5-C5631204FEDE}"/>
              </a:ext>
            </a:extLst>
          </p:cNvPr>
          <p:cNvPicPr>
            <a:picLocks noChangeAspect="1"/>
          </p:cNvPicPr>
          <p:nvPr/>
        </p:nvPicPr>
        <p:blipFill rotWithShape="1">
          <a:blip r:embed="rId7">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EA7624B3-4A43-0495-6C7C-7CA5DD17CBD5}"/>
              </a:ext>
            </a:extLst>
          </p:cNvPr>
          <p:cNvPicPr>
            <a:picLocks noChangeAspect="1"/>
          </p:cNvPicPr>
          <p:nvPr/>
        </p:nvPicPr>
        <p:blipFill>
          <a:blip r:embed="rId8"/>
          <a:stretch>
            <a:fillRect/>
          </a:stretch>
        </p:blipFill>
        <p:spPr>
          <a:xfrm>
            <a:off x="8861025" y="-76868"/>
            <a:ext cx="3330975" cy="687500"/>
          </a:xfrm>
          <a:prstGeom prst="rect">
            <a:avLst/>
          </a:prstGeom>
        </p:spPr>
      </p:pic>
      <p:sp>
        <p:nvSpPr>
          <p:cNvPr id="4" name="Subtítulo 2">
            <a:extLst>
              <a:ext uri="{FF2B5EF4-FFF2-40B4-BE49-F238E27FC236}">
                <a16:creationId xmlns:a16="http://schemas.microsoft.com/office/drawing/2014/main" id="{05B1499C-5352-2C17-FB3C-AE1BDDDB8F27}"/>
              </a:ext>
            </a:extLst>
          </p:cNvPr>
          <p:cNvSpPr txBox="1">
            <a:spLocks/>
          </p:cNvSpPr>
          <p:nvPr/>
        </p:nvSpPr>
        <p:spPr>
          <a:xfrm>
            <a:off x="250372" y="806309"/>
            <a:ext cx="11582400" cy="1283380"/>
          </a:xfrm>
          <a:prstGeom prst="rect">
            <a:avLst/>
          </a:prstGeom>
          <a:solidFill>
            <a:schemeClr val="accent5">
              <a:lumMod val="5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pPr>
            <a:r>
              <a:rPr lang="es-ES" sz="1800" dirty="0">
                <a:solidFill>
                  <a:schemeClr val="bg1"/>
                </a:solidFill>
                <a:latin typeface="+mj-lt"/>
              </a:rPr>
              <a:t>Información clave que debes repasar para responder correctamente los ítems del </a:t>
            </a:r>
            <a:r>
              <a:rPr lang="es-419" sz="1800" b="1" dirty="0">
                <a:solidFill>
                  <a:schemeClr val="bg1"/>
                </a:solidFill>
                <a:latin typeface="+mj-lt"/>
              </a:rPr>
              <a:t>Bloque 3: Geofísica. </a:t>
            </a:r>
            <a:r>
              <a:rPr lang="es-ES" sz="1800" b="1" dirty="0">
                <a:solidFill>
                  <a:schemeClr val="bg1"/>
                </a:solidFill>
                <a:latin typeface="+mj-lt"/>
              </a:rPr>
              <a:t>Los ítems de este bloque abordan los conceptos básicos sobre la energía, las condiciones del planeta Tierra que permiten el desarrollo de la vida, la influencia de algunos astros, su relación con el Universo y las leyes que lo rigen. Todo esto se estudia dentro del dominio de la Geofísica.</a:t>
            </a:r>
            <a:endParaRPr lang="es-419" sz="1800" dirty="0">
              <a:solidFill>
                <a:schemeClr val="bg1"/>
              </a:solidFill>
              <a:latin typeface="+mj-lt"/>
            </a:endParaRPr>
          </a:p>
        </p:txBody>
      </p:sp>
      <p:cxnSp>
        <p:nvCxnSpPr>
          <p:cNvPr id="6" name="Conector recto 5">
            <a:extLst>
              <a:ext uri="{FF2B5EF4-FFF2-40B4-BE49-F238E27FC236}">
                <a16:creationId xmlns:a16="http://schemas.microsoft.com/office/drawing/2014/main" id="{22D8F94B-6E6A-BC07-E1C2-90630EC31AEC}"/>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A65732E5-4ED0-05CA-A154-23B1BF630470}"/>
              </a:ext>
            </a:extLst>
          </p:cNvPr>
          <p:cNvSpPr txBox="1"/>
          <p:nvPr/>
        </p:nvSpPr>
        <p:spPr>
          <a:xfrm>
            <a:off x="131738" y="2638429"/>
            <a:ext cx="2817179" cy="2308324"/>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 Para responder este ítem, usted debe:  </a:t>
            </a:r>
            <a:r>
              <a:rPr lang="es-ES" b="1" dirty="0">
                <a:solidFill>
                  <a:schemeClr val="bg1"/>
                </a:solidFill>
                <a:effectLst/>
                <a:latin typeface="+mj-lt"/>
                <a:ea typeface="Calibri" panose="020F0502020204030204" pitchFamily="34" charset="0"/>
                <a:cs typeface="Calibri" panose="020F0502020204030204" pitchFamily="34" charset="0"/>
              </a:rPr>
              <a:t>Distinguir los avances científicos y tecnológicos en la medicina, así como en el aprovechamiento de algunas clases de energía.</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4" name="Imagen 13" descr="Una caricatura de una persona&#10;&#10;El contenido generado por IA puede ser incorrecto.">
            <a:extLst>
              <a:ext uri="{FF2B5EF4-FFF2-40B4-BE49-F238E27FC236}">
                <a16:creationId xmlns:a16="http://schemas.microsoft.com/office/drawing/2014/main" id="{267C04C0-A411-931E-4851-A8AEAC6CDD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8847" y="2926335"/>
            <a:ext cx="2664279" cy="2664279"/>
          </a:xfrm>
          <a:prstGeom prst="rect">
            <a:avLst/>
          </a:prstGeom>
        </p:spPr>
      </p:pic>
      <p:pic>
        <p:nvPicPr>
          <p:cNvPr id="2" name="item 1-Bloque 3-PNE-2025">
            <a:hlinkClick r:id="" action="ppaction://media"/>
            <a:extLst>
              <a:ext uri="{FF2B5EF4-FFF2-40B4-BE49-F238E27FC236}">
                <a16:creationId xmlns:a16="http://schemas.microsoft.com/office/drawing/2014/main" id="{6126CADC-8B84-D200-5A0B-E8F8927F850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0376" y="6044168"/>
            <a:ext cx="406400" cy="406400"/>
          </a:xfrm>
          <a:prstGeom prst="rect">
            <a:avLst/>
          </a:prstGeom>
        </p:spPr>
      </p:pic>
      <p:pic>
        <p:nvPicPr>
          <p:cNvPr id="5" name="item 1-Bloque 3-PNE-2025-1">
            <a:hlinkClick r:id="" action="ppaction://media"/>
            <a:extLst>
              <a:ext uri="{FF2B5EF4-FFF2-40B4-BE49-F238E27FC236}">
                <a16:creationId xmlns:a16="http://schemas.microsoft.com/office/drawing/2014/main" id="{63E4B4EE-247B-7EC2-9FE8-89F0ED96184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295589" y="4181661"/>
            <a:ext cx="406400" cy="406400"/>
          </a:xfrm>
          <a:prstGeom prst="rect">
            <a:avLst/>
          </a:prstGeom>
        </p:spPr>
      </p:pic>
      <p:pic>
        <p:nvPicPr>
          <p:cNvPr id="2050" name="Picture 2" descr="Página 13 | Vectores de Ultrasonido bebe - Descarga vectores gratis de gran  calidad de Freepik | Freepik">
            <a:extLst>
              <a:ext uri="{FF2B5EF4-FFF2-40B4-BE49-F238E27FC236}">
                <a16:creationId xmlns:a16="http://schemas.microsoft.com/office/drawing/2014/main" id="{2164245B-A7B4-8E18-BFE7-BC55CB21B7F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97144" y="2106335"/>
            <a:ext cx="4732564" cy="457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45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08114-9F58-5140-BF59-010D7A4A78C3}"/>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95D1A936-D858-C23D-5B8B-782933034C04}"/>
              </a:ext>
            </a:extLst>
          </p:cNvPr>
          <p:cNvSpPr/>
          <p:nvPr/>
        </p:nvSpPr>
        <p:spPr>
          <a:xfrm>
            <a:off x="0" y="974002"/>
            <a:ext cx="3058886" cy="251605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F5D9B412-A3D1-FAD9-B523-A859DB0E7EDC}"/>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172F15EB-FACF-61AF-5ED6-9576BE1D89A4}"/>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2D0A86C0-545D-C5DD-725A-1D1DE740F030}"/>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4461337D-1B7D-17C1-3293-794666E79978}"/>
              </a:ext>
            </a:extLst>
          </p:cNvPr>
          <p:cNvSpPr txBox="1"/>
          <p:nvPr/>
        </p:nvSpPr>
        <p:spPr>
          <a:xfrm>
            <a:off x="136525" y="1199974"/>
            <a:ext cx="2817179" cy="2308324"/>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#19.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Comparar el movimiento de dos o más objetos en relación con el cambio de posición y la rapidez de cada uno, en situaciones cotidianas.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5073A382-FEF2-E89B-7D1B-C830CDADC5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6E6BF34B-227A-9705-08C9-9125B9788F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68027A0D-BB5C-837E-CF17-E381AA98EE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2209836-DD30-9DC4-B743-002AC4DA15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lustración vectorial de silueta de mujer: vector de stock (libre de  regalías) 739667332 | Shutterstock">
            <a:extLst>
              <a:ext uri="{FF2B5EF4-FFF2-40B4-BE49-F238E27FC236}">
                <a16:creationId xmlns:a16="http://schemas.microsoft.com/office/drawing/2014/main" id="{EA9D3D1A-B404-5EE1-F9A0-7737732F09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308"/>
          <a:stretch>
            <a:fillRect/>
          </a:stretch>
        </p:blipFill>
        <p:spPr bwMode="auto">
          <a:xfrm>
            <a:off x="586944" y="3716032"/>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Friends Running Sticker by 3 Palavrinhas - Find &amp; Share on GIPHY">
            <a:extLst>
              <a:ext uri="{FF2B5EF4-FFF2-40B4-BE49-F238E27FC236}">
                <a16:creationId xmlns:a16="http://schemas.microsoft.com/office/drawing/2014/main" id="{23114D24-EE5C-9BF0-E3D1-002D5AADF8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0825" y="1770640"/>
            <a:ext cx="6704976" cy="3771549"/>
          </a:xfrm>
          <a:prstGeom prst="rect">
            <a:avLst/>
          </a:prstGeom>
          <a:noFill/>
          <a:extLst>
            <a:ext uri="{909E8E84-426E-40DD-AFC4-6F175D3DCCD1}">
              <a14:hiddenFill xmlns:a14="http://schemas.microsoft.com/office/drawing/2010/main">
                <a:solidFill>
                  <a:srgbClr val="FFFFFF"/>
                </a:solidFill>
              </a14:hiddenFill>
            </a:ext>
          </a:extLst>
        </p:spPr>
      </p:pic>
      <p:pic>
        <p:nvPicPr>
          <p:cNvPr id="7" name="item 19-Bloque 3-PNE-2025">
            <a:hlinkClick r:id="" action="ppaction://media"/>
            <a:extLst>
              <a:ext uri="{FF2B5EF4-FFF2-40B4-BE49-F238E27FC236}">
                <a16:creationId xmlns:a16="http://schemas.microsoft.com/office/drawing/2014/main" id="{272450D7-0BA8-BA0E-8DA7-773ECF8949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26243" y="4510688"/>
            <a:ext cx="406400" cy="406400"/>
          </a:xfrm>
          <a:prstGeom prst="rect">
            <a:avLst/>
          </a:prstGeom>
        </p:spPr>
      </p:pic>
    </p:spTree>
    <p:extLst>
      <p:ext uri="{BB962C8B-B14F-4D97-AF65-F5344CB8AC3E}">
        <p14:creationId xmlns:p14="http://schemas.microsoft.com/office/powerpoint/2010/main" val="361154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B8FCC-68A6-7E4E-1597-8B8B995A37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B49F3C20-A4E4-514E-3C52-2B2252DECFED}"/>
              </a:ext>
            </a:extLst>
          </p:cNvPr>
          <p:cNvSpPr/>
          <p:nvPr/>
        </p:nvSpPr>
        <p:spPr>
          <a:xfrm>
            <a:off x="0" y="974002"/>
            <a:ext cx="3058886" cy="251605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91FCF66D-CB02-956F-B8AB-FD388C45708B}"/>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F1FD8D0A-C1B7-98F9-916A-0F040A0738BE}"/>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2BF481F6-7609-6730-0537-7285DFC030A8}"/>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ACCE3DC6-556A-589F-4BC3-6E9AD99FAE54}"/>
              </a:ext>
            </a:extLst>
          </p:cNvPr>
          <p:cNvSpPr txBox="1"/>
          <p:nvPr/>
        </p:nvSpPr>
        <p:spPr>
          <a:xfrm>
            <a:off x="136525" y="1199974"/>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#20.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cada una de las formas de transmisión del calor y sus características por medio de situaciones cotidianas.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F4AE2D3C-D7E2-4284-A12C-2D9A151241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0B46DA54-F0FA-87F9-63AA-E02B11C73A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325C61D9-CE97-DE41-1A74-A9251A112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DE0983A-6091-D766-FB33-D98F5EDF28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lustración vectorial de silueta de mujer: vector de stock (libre de  regalías) 739667332 | Shutterstock">
            <a:extLst>
              <a:ext uri="{FF2B5EF4-FFF2-40B4-BE49-F238E27FC236}">
                <a16:creationId xmlns:a16="http://schemas.microsoft.com/office/drawing/2014/main" id="{DDFEF3D7-0401-E53A-88C1-F5BA73C9079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9308"/>
          <a:stretch>
            <a:fillRect/>
          </a:stretch>
        </p:blipFill>
        <p:spPr bwMode="auto">
          <a:xfrm>
            <a:off x="833133" y="4808918"/>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olla a presion on Make a GIF">
            <a:extLst>
              <a:ext uri="{FF2B5EF4-FFF2-40B4-BE49-F238E27FC236}">
                <a16:creationId xmlns:a16="http://schemas.microsoft.com/office/drawing/2014/main" id="{09D21A9C-DA5F-C3BB-2A8C-AE609776D85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1664" y="801155"/>
            <a:ext cx="4196137" cy="389454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A6ACAA7F-29AA-4C88-2470-C387C4182567}"/>
              </a:ext>
            </a:extLst>
          </p:cNvPr>
          <p:cNvPicPr>
            <a:picLocks noChangeAspect="1"/>
          </p:cNvPicPr>
          <p:nvPr/>
        </p:nvPicPr>
        <p:blipFill>
          <a:blip r:embed="rId9"/>
          <a:stretch>
            <a:fillRect/>
          </a:stretch>
        </p:blipFill>
        <p:spPr>
          <a:xfrm>
            <a:off x="7900579" y="963531"/>
            <a:ext cx="4154896" cy="3587060"/>
          </a:xfrm>
          <a:prstGeom prst="rect">
            <a:avLst/>
          </a:prstGeom>
        </p:spPr>
      </p:pic>
      <p:sp>
        <p:nvSpPr>
          <p:cNvPr id="9" name="CuadroTexto 8">
            <a:extLst>
              <a:ext uri="{FF2B5EF4-FFF2-40B4-BE49-F238E27FC236}">
                <a16:creationId xmlns:a16="http://schemas.microsoft.com/office/drawing/2014/main" id="{EE63E2CE-6520-90FE-AF2F-867657D1C310}"/>
              </a:ext>
            </a:extLst>
          </p:cNvPr>
          <p:cNvSpPr txBox="1"/>
          <p:nvPr/>
        </p:nvSpPr>
        <p:spPr>
          <a:xfrm>
            <a:off x="2953704" y="5003409"/>
            <a:ext cx="8889953" cy="1200329"/>
          </a:xfrm>
          <a:prstGeom prst="rect">
            <a:avLst/>
          </a:prstGeom>
          <a:noFill/>
        </p:spPr>
        <p:txBody>
          <a:bodyPr wrap="square">
            <a:spAutoFit/>
          </a:bodyPr>
          <a:lstStyle/>
          <a:p>
            <a:pPr algn="just"/>
            <a:r>
              <a:rPr lang="es-ES" dirty="0">
                <a:latin typeface="+mj-lt"/>
              </a:rPr>
              <a:t>La convección en una olla con agua ocurre cuando el agua del fondo se calienta por conducción, se vuelve menos densa y asciende, mientras que el agua más fría y densa de la superficie desciende para calentarse, creando un ciclo continuo de movimiento circular (</a:t>
            </a:r>
            <a:r>
              <a:rPr lang="es-ES" b="1" dirty="0">
                <a:latin typeface="+mj-lt"/>
              </a:rPr>
              <a:t>corrientes de convección</a:t>
            </a:r>
            <a:r>
              <a:rPr lang="es-ES" dirty="0">
                <a:latin typeface="+mj-lt"/>
              </a:rPr>
              <a:t>) que distribuye el calor uniformemente por todo el fluido</a:t>
            </a:r>
            <a:r>
              <a:rPr lang="es-ES" b="0" i="0" dirty="0">
                <a:solidFill>
                  <a:srgbClr val="0A0A0A"/>
                </a:solidFill>
                <a:effectLst/>
                <a:latin typeface="+mj-lt"/>
              </a:rPr>
              <a:t>. </a:t>
            </a:r>
            <a:endParaRPr lang="es-419" dirty="0">
              <a:latin typeface="+mj-lt"/>
            </a:endParaRPr>
          </a:p>
        </p:txBody>
      </p:sp>
      <p:pic>
        <p:nvPicPr>
          <p:cNvPr id="11" name="item 20-Bloque 3-PNE-2025">
            <a:hlinkClick r:id="" action="ppaction://media"/>
            <a:extLst>
              <a:ext uri="{FF2B5EF4-FFF2-40B4-BE49-F238E27FC236}">
                <a16:creationId xmlns:a16="http://schemas.microsoft.com/office/drawing/2014/main" id="{578E8017-5B4D-8974-198A-F0A66B8147B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545114" y="5667154"/>
            <a:ext cx="406400" cy="406400"/>
          </a:xfrm>
          <a:prstGeom prst="rect">
            <a:avLst/>
          </a:prstGeom>
        </p:spPr>
      </p:pic>
      <p:sp>
        <p:nvSpPr>
          <p:cNvPr id="12" name="CuadroTexto 11">
            <a:extLst>
              <a:ext uri="{FF2B5EF4-FFF2-40B4-BE49-F238E27FC236}">
                <a16:creationId xmlns:a16="http://schemas.microsoft.com/office/drawing/2014/main" id="{0A6494E8-BDFC-C14C-F54F-EB24179B8634}"/>
              </a:ext>
            </a:extLst>
          </p:cNvPr>
          <p:cNvSpPr txBox="1"/>
          <p:nvPr/>
        </p:nvSpPr>
        <p:spPr>
          <a:xfrm>
            <a:off x="10526512" y="2766586"/>
            <a:ext cx="1528963" cy="646331"/>
          </a:xfrm>
          <a:prstGeom prst="rect">
            <a:avLst/>
          </a:prstGeom>
          <a:noFill/>
        </p:spPr>
        <p:txBody>
          <a:bodyPr wrap="square" rtlCol="0">
            <a:spAutoFit/>
          </a:bodyPr>
          <a:lstStyle/>
          <a:p>
            <a:r>
              <a:rPr lang="es-ES" dirty="0"/>
              <a:t>Corrientes de convección</a:t>
            </a:r>
            <a:endParaRPr lang="es-419" dirty="0"/>
          </a:p>
        </p:txBody>
      </p:sp>
      <p:cxnSp>
        <p:nvCxnSpPr>
          <p:cNvPr id="15" name="Conector recto de flecha 14">
            <a:extLst>
              <a:ext uri="{FF2B5EF4-FFF2-40B4-BE49-F238E27FC236}">
                <a16:creationId xmlns:a16="http://schemas.microsoft.com/office/drawing/2014/main" id="{1623D639-9480-7A10-DCE3-350C64E83821}"/>
              </a:ext>
            </a:extLst>
          </p:cNvPr>
          <p:cNvCxnSpPr/>
          <p:nvPr/>
        </p:nvCxnSpPr>
        <p:spPr>
          <a:xfrm flipH="1" flipV="1">
            <a:off x="9285514" y="2766586"/>
            <a:ext cx="1240998" cy="34672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887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B8FCC-68A6-7E4E-1597-8B8B995A373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B49F3C20-A4E4-514E-3C52-2B2252DECFED}"/>
              </a:ext>
            </a:extLst>
          </p:cNvPr>
          <p:cNvSpPr/>
          <p:nvPr/>
        </p:nvSpPr>
        <p:spPr>
          <a:xfrm>
            <a:off x="0" y="974002"/>
            <a:ext cx="3058886" cy="375039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91FCF66D-CB02-956F-B8AB-FD388C45708B}"/>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F1FD8D0A-C1B7-98F9-916A-0F040A0738BE}"/>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2BF481F6-7609-6730-0537-7285DFC030A8}"/>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ACCE3DC6-556A-589F-4BC3-6E9AD99FAE54}"/>
              </a:ext>
            </a:extLst>
          </p:cNvPr>
          <p:cNvSpPr txBox="1"/>
          <p:nvPr/>
        </p:nvSpPr>
        <p:spPr>
          <a:xfrm>
            <a:off x="136525" y="1199974"/>
            <a:ext cx="2817179" cy="3139321"/>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#21.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los fenómenos de refracción y reflexión de la luz en situaciones cotidianas, por medio de materiales pulidos, transparentes, translúcidos u opacos, así como las aplicaciones de la luz.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F4AE2D3C-D7E2-4284-A12C-2D9A151241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0B46DA54-F0FA-87F9-63AA-E02B11C73A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325C61D9-CE97-DE41-1A74-A9251A112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DE0983A-6091-D766-FB33-D98F5EDF28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Vision">
            <a:extLst>
              <a:ext uri="{FF2B5EF4-FFF2-40B4-BE49-F238E27FC236}">
                <a16:creationId xmlns:a16="http://schemas.microsoft.com/office/drawing/2014/main" id="{2B518459-0A77-FAC5-5E41-6CCC761053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9114" y="687500"/>
            <a:ext cx="7424328" cy="584338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Una caricatura de una persona&#10;&#10;El contenido generado por IA puede ser incorrecto.">
            <a:extLst>
              <a:ext uri="{FF2B5EF4-FFF2-40B4-BE49-F238E27FC236}">
                <a16:creationId xmlns:a16="http://schemas.microsoft.com/office/drawing/2014/main" id="{A6289CD2-86AF-FEDA-8CF1-C803E4463BCB}"/>
              </a:ext>
            </a:extLst>
          </p:cNvPr>
          <p:cNvPicPr>
            <a:picLocks noChangeAspect="1"/>
          </p:cNvPicPr>
          <p:nvPr/>
        </p:nvPicPr>
        <p:blipFill>
          <a:blip r:embed="rId8">
            <a:extLst>
              <a:ext uri="{28A0092B-C50C-407E-A947-70E740481C1C}">
                <a14:useLocalDpi xmlns:a14="http://schemas.microsoft.com/office/drawing/2010/main" val="0"/>
              </a:ext>
            </a:extLst>
          </a:blip>
          <a:srcRect t="10105" b="5014"/>
          <a:stretch>
            <a:fillRect/>
          </a:stretch>
        </p:blipFill>
        <p:spPr>
          <a:xfrm flipH="1">
            <a:off x="2531382" y="3609191"/>
            <a:ext cx="2977368" cy="2903022"/>
          </a:xfrm>
          <a:prstGeom prst="rect">
            <a:avLst/>
          </a:prstGeom>
        </p:spPr>
      </p:pic>
      <p:pic>
        <p:nvPicPr>
          <p:cNvPr id="3" name="item 21-Bloque 3-PNE-2025">
            <a:hlinkClick r:id="" action="ppaction://media"/>
            <a:extLst>
              <a:ext uri="{FF2B5EF4-FFF2-40B4-BE49-F238E27FC236}">
                <a16:creationId xmlns:a16="http://schemas.microsoft.com/office/drawing/2014/main" id="{43255792-B71B-BBC3-14D2-75BD53275F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08828" y="4857502"/>
            <a:ext cx="406400" cy="406400"/>
          </a:xfrm>
          <a:prstGeom prst="rect">
            <a:avLst/>
          </a:prstGeom>
        </p:spPr>
      </p:pic>
    </p:spTree>
    <p:extLst>
      <p:ext uri="{BB962C8B-B14F-4D97-AF65-F5344CB8AC3E}">
        <p14:creationId xmlns:p14="http://schemas.microsoft.com/office/powerpoint/2010/main" val="310328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B8FCC-68A6-7E4E-1597-8B8B995A373A}"/>
            </a:ext>
          </a:extLst>
        </p:cNvPr>
        <p:cNvGrpSpPr/>
        <p:nvPr/>
      </p:nvGrpSpPr>
      <p:grpSpPr>
        <a:xfrm>
          <a:off x="0" y="0"/>
          <a:ext cx="0" cy="0"/>
          <a:chOff x="0" y="0"/>
          <a:chExt cx="0" cy="0"/>
        </a:xfrm>
      </p:grpSpPr>
      <p:pic>
        <p:nvPicPr>
          <p:cNvPr id="4" name="Picture 2" descr="Comparación de energía geotérmica y otras fuentes renovables">
            <a:extLst>
              <a:ext uri="{FF2B5EF4-FFF2-40B4-BE49-F238E27FC236}">
                <a16:creationId xmlns:a16="http://schemas.microsoft.com/office/drawing/2014/main" id="{042487F0-4BBB-D207-5842-8B9209378F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5816" y="785931"/>
            <a:ext cx="8525488" cy="5736081"/>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id="{B49F3C20-A4E4-514E-3C52-2B2252DECFED}"/>
              </a:ext>
            </a:extLst>
          </p:cNvPr>
          <p:cNvSpPr/>
          <p:nvPr/>
        </p:nvSpPr>
        <p:spPr>
          <a:xfrm>
            <a:off x="0" y="974002"/>
            <a:ext cx="3058886" cy="245499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91FCF66D-CB02-956F-B8AB-FD388C45708B}"/>
              </a:ext>
            </a:extLst>
          </p:cNvPr>
          <p:cNvPicPr>
            <a:picLocks noChangeAspect="1"/>
          </p:cNvPicPr>
          <p:nvPr/>
        </p:nvPicPr>
        <p:blipFill rotWithShape="1">
          <a:blip r:embed="rId5">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F1FD8D0A-C1B7-98F9-916A-0F040A0738BE}"/>
              </a:ext>
            </a:extLst>
          </p:cNvPr>
          <p:cNvPicPr>
            <a:picLocks noChangeAspect="1"/>
          </p:cNvPicPr>
          <p:nvPr/>
        </p:nvPicPr>
        <p:blipFill>
          <a:blip r:embed="rId6"/>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2BF481F6-7609-6730-0537-7285DFC030A8}"/>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ACCE3DC6-556A-589F-4BC3-6E9AD99FAE54}"/>
              </a:ext>
            </a:extLst>
          </p:cNvPr>
          <p:cNvSpPr txBox="1"/>
          <p:nvPr/>
        </p:nvSpPr>
        <p:spPr>
          <a:xfrm>
            <a:off x="136525" y="1199974"/>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#22.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entre las clases de energía, sus fuentes, características, manifestaciones, transformaciones y usos.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F4AE2D3C-D7E2-4284-A12C-2D9A151241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0B46DA54-F0FA-87F9-63AA-E02B11C73A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325C61D9-CE97-DE41-1A74-A9251A1124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DE0983A-6091-D766-FB33-D98F5EDF28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descr="Una caricatura de una persona&#10;&#10;El contenido generado por IA puede ser incorrecto.">
            <a:extLst>
              <a:ext uri="{FF2B5EF4-FFF2-40B4-BE49-F238E27FC236}">
                <a16:creationId xmlns:a16="http://schemas.microsoft.com/office/drawing/2014/main" id="{A6289CD2-86AF-FEDA-8CF1-C803E4463BCB}"/>
              </a:ext>
            </a:extLst>
          </p:cNvPr>
          <p:cNvPicPr>
            <a:picLocks noChangeAspect="1"/>
          </p:cNvPicPr>
          <p:nvPr/>
        </p:nvPicPr>
        <p:blipFill>
          <a:blip r:embed="rId8">
            <a:extLst>
              <a:ext uri="{28A0092B-C50C-407E-A947-70E740481C1C}">
                <a14:useLocalDpi xmlns:a14="http://schemas.microsoft.com/office/drawing/2010/main" val="0"/>
              </a:ext>
            </a:extLst>
          </a:blip>
          <a:srcRect t="10105" b="5014"/>
          <a:stretch>
            <a:fillRect/>
          </a:stretch>
        </p:blipFill>
        <p:spPr>
          <a:xfrm flipH="1">
            <a:off x="310696" y="3717841"/>
            <a:ext cx="2977368" cy="2903022"/>
          </a:xfrm>
          <a:prstGeom prst="rect">
            <a:avLst/>
          </a:prstGeom>
        </p:spPr>
      </p:pic>
      <p:pic>
        <p:nvPicPr>
          <p:cNvPr id="5" name="item 22-Bloque 3-PNE-2025">
            <a:hlinkClick r:id="" action="ppaction://media"/>
            <a:extLst>
              <a:ext uri="{FF2B5EF4-FFF2-40B4-BE49-F238E27FC236}">
                <a16:creationId xmlns:a16="http://schemas.microsoft.com/office/drawing/2014/main" id="{715D37A4-7A6C-313C-E54F-D4D361ABEE6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26243" y="4966152"/>
            <a:ext cx="406400" cy="406400"/>
          </a:xfrm>
          <a:prstGeom prst="rect">
            <a:avLst/>
          </a:prstGeom>
        </p:spPr>
      </p:pic>
    </p:spTree>
    <p:extLst>
      <p:ext uri="{BB962C8B-B14F-4D97-AF65-F5344CB8AC3E}">
        <p14:creationId xmlns:p14="http://schemas.microsoft.com/office/powerpoint/2010/main" val="394234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EB58F-BD4D-CD50-075B-713E299FFF5D}"/>
            </a:ext>
          </a:extLst>
        </p:cNvPr>
        <p:cNvGrpSpPr/>
        <p:nvPr/>
      </p:nvGrpSpPr>
      <p:grpSpPr>
        <a:xfrm>
          <a:off x="0" y="0"/>
          <a:ext cx="0" cy="0"/>
          <a:chOff x="0" y="0"/>
          <a:chExt cx="0" cy="0"/>
        </a:xfrm>
      </p:grpSpPr>
      <p:pic>
        <p:nvPicPr>
          <p:cNvPr id="17412" name="Picture 4" descr="Principales diferencias entre circuito en serie y paralelo">
            <a:extLst>
              <a:ext uri="{FF2B5EF4-FFF2-40B4-BE49-F238E27FC236}">
                <a16:creationId xmlns:a16="http://schemas.microsoft.com/office/drawing/2014/main" id="{CB87C7F3-D1AA-6D1A-B9CC-69B6510478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51"/>
          <a:stretch>
            <a:fillRect/>
          </a:stretch>
        </p:blipFill>
        <p:spPr bwMode="auto">
          <a:xfrm>
            <a:off x="4385582" y="1382486"/>
            <a:ext cx="7143750" cy="4106237"/>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id="{EDB51334-B5A0-F6A9-CE24-30DBA11ECF31}"/>
              </a:ext>
            </a:extLst>
          </p:cNvPr>
          <p:cNvSpPr/>
          <p:nvPr/>
        </p:nvSpPr>
        <p:spPr>
          <a:xfrm>
            <a:off x="0" y="974002"/>
            <a:ext cx="3058886" cy="245499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6D99B125-32AF-54EC-51F1-072D42B89DE6}"/>
              </a:ext>
            </a:extLst>
          </p:cNvPr>
          <p:cNvPicPr>
            <a:picLocks noChangeAspect="1"/>
          </p:cNvPicPr>
          <p:nvPr/>
        </p:nvPicPr>
        <p:blipFill rotWithShape="1">
          <a:blip r:embed="rId5">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745FB294-2C6C-7EA5-623A-8E88A534ED66}"/>
              </a:ext>
            </a:extLst>
          </p:cNvPr>
          <p:cNvPicPr>
            <a:picLocks noChangeAspect="1"/>
          </p:cNvPicPr>
          <p:nvPr/>
        </p:nvPicPr>
        <p:blipFill>
          <a:blip r:embed="rId6"/>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B78B1FAE-D14F-2B61-91BD-FD6B23CC748D}"/>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73845EF-11AC-2989-4E8A-0AB7A6FB54B7}"/>
              </a:ext>
            </a:extLst>
          </p:cNvPr>
          <p:cNvSpPr txBox="1"/>
          <p:nvPr/>
        </p:nvSpPr>
        <p:spPr>
          <a:xfrm>
            <a:off x="136525" y="1199974"/>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#23.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Determinar las características de la corriente eléctrica y de los circuitos en serie y paralelo.</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D6388463-DE9E-13A4-1201-1951366162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914E6667-F430-D630-19BF-60FDBABB79C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01AB4360-C38E-890B-C2BD-B1F4AEC20F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825CE74-5A30-DC46-D1E4-1258A983D43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El contenido generado por IA puede ser incorrecto.">
            <a:extLst>
              <a:ext uri="{FF2B5EF4-FFF2-40B4-BE49-F238E27FC236}">
                <a16:creationId xmlns:a16="http://schemas.microsoft.com/office/drawing/2014/main" id="{0AC7E552-0111-6D5B-3877-4FDEC319CCD5}"/>
              </a:ext>
            </a:extLst>
          </p:cNvPr>
          <p:cNvPicPr>
            <a:picLocks noChangeAspect="1"/>
          </p:cNvPicPr>
          <p:nvPr/>
        </p:nvPicPr>
        <p:blipFill>
          <a:blip r:embed="rId8"/>
          <a:stretch>
            <a:fillRect/>
          </a:stretch>
        </p:blipFill>
        <p:spPr>
          <a:xfrm flipH="1">
            <a:off x="806579" y="4000914"/>
            <a:ext cx="1214041" cy="1167831"/>
          </a:xfrm>
          <a:prstGeom prst="rect">
            <a:avLst/>
          </a:prstGeom>
        </p:spPr>
      </p:pic>
      <p:sp>
        <p:nvSpPr>
          <p:cNvPr id="8" name="CuadroTexto 7">
            <a:extLst>
              <a:ext uri="{FF2B5EF4-FFF2-40B4-BE49-F238E27FC236}">
                <a16:creationId xmlns:a16="http://schemas.microsoft.com/office/drawing/2014/main" id="{1AAC8D6B-E48D-D88A-A137-BFB21104AAE7}"/>
              </a:ext>
            </a:extLst>
          </p:cNvPr>
          <p:cNvSpPr txBox="1"/>
          <p:nvPr/>
        </p:nvSpPr>
        <p:spPr>
          <a:xfrm>
            <a:off x="9568544" y="5571339"/>
            <a:ext cx="457199" cy="369332"/>
          </a:xfrm>
          <a:prstGeom prst="rect">
            <a:avLst/>
          </a:prstGeom>
          <a:noFill/>
        </p:spPr>
        <p:txBody>
          <a:bodyPr wrap="square" rtlCol="0">
            <a:spAutoFit/>
          </a:bodyPr>
          <a:lstStyle/>
          <a:p>
            <a:pPr algn="ctr"/>
            <a:r>
              <a:rPr lang="es-ES" dirty="0"/>
              <a:t>1</a:t>
            </a:r>
            <a:endParaRPr lang="es-419" dirty="0"/>
          </a:p>
        </p:txBody>
      </p:sp>
      <p:sp>
        <p:nvSpPr>
          <p:cNvPr id="9" name="CuadroTexto 8">
            <a:extLst>
              <a:ext uri="{FF2B5EF4-FFF2-40B4-BE49-F238E27FC236}">
                <a16:creationId xmlns:a16="http://schemas.microsoft.com/office/drawing/2014/main" id="{65BCA7F8-3AE6-961B-7FD3-A41B533B7F69}"/>
              </a:ext>
            </a:extLst>
          </p:cNvPr>
          <p:cNvSpPr txBox="1"/>
          <p:nvPr/>
        </p:nvSpPr>
        <p:spPr>
          <a:xfrm>
            <a:off x="5867399" y="5571339"/>
            <a:ext cx="457199" cy="369332"/>
          </a:xfrm>
          <a:prstGeom prst="rect">
            <a:avLst/>
          </a:prstGeom>
          <a:noFill/>
        </p:spPr>
        <p:txBody>
          <a:bodyPr wrap="square" rtlCol="0">
            <a:spAutoFit/>
          </a:bodyPr>
          <a:lstStyle/>
          <a:p>
            <a:pPr algn="ctr"/>
            <a:r>
              <a:rPr lang="es-ES" dirty="0"/>
              <a:t>2</a:t>
            </a:r>
            <a:endParaRPr lang="es-419" dirty="0"/>
          </a:p>
        </p:txBody>
      </p:sp>
      <p:sp>
        <p:nvSpPr>
          <p:cNvPr id="11" name="CuadroTexto 10">
            <a:extLst>
              <a:ext uri="{FF2B5EF4-FFF2-40B4-BE49-F238E27FC236}">
                <a16:creationId xmlns:a16="http://schemas.microsoft.com/office/drawing/2014/main" id="{76E6DDA4-E775-ADFF-E352-2A356EEF8563}"/>
              </a:ext>
            </a:extLst>
          </p:cNvPr>
          <p:cNvSpPr txBox="1"/>
          <p:nvPr/>
        </p:nvSpPr>
        <p:spPr>
          <a:xfrm>
            <a:off x="4664526" y="971846"/>
            <a:ext cx="2862944" cy="369332"/>
          </a:xfrm>
          <a:prstGeom prst="rect">
            <a:avLst/>
          </a:prstGeom>
          <a:noFill/>
        </p:spPr>
        <p:txBody>
          <a:bodyPr wrap="square" rtlCol="0">
            <a:spAutoFit/>
          </a:bodyPr>
          <a:lstStyle/>
          <a:p>
            <a:pPr algn="ctr"/>
            <a:r>
              <a:rPr lang="es-ES" dirty="0"/>
              <a:t>Circuito en paralelo</a:t>
            </a:r>
            <a:endParaRPr lang="es-419" dirty="0"/>
          </a:p>
        </p:txBody>
      </p:sp>
      <p:sp>
        <p:nvSpPr>
          <p:cNvPr id="12" name="CuadroTexto 11">
            <a:extLst>
              <a:ext uri="{FF2B5EF4-FFF2-40B4-BE49-F238E27FC236}">
                <a16:creationId xmlns:a16="http://schemas.microsoft.com/office/drawing/2014/main" id="{D5215C5F-43FD-A163-CA73-6BB3BB9EDE00}"/>
              </a:ext>
            </a:extLst>
          </p:cNvPr>
          <p:cNvSpPr txBox="1"/>
          <p:nvPr/>
        </p:nvSpPr>
        <p:spPr>
          <a:xfrm>
            <a:off x="8365671" y="971846"/>
            <a:ext cx="2862944" cy="369332"/>
          </a:xfrm>
          <a:prstGeom prst="rect">
            <a:avLst/>
          </a:prstGeom>
          <a:noFill/>
        </p:spPr>
        <p:txBody>
          <a:bodyPr wrap="square" rtlCol="0">
            <a:spAutoFit/>
          </a:bodyPr>
          <a:lstStyle/>
          <a:p>
            <a:pPr algn="ctr"/>
            <a:r>
              <a:rPr lang="es-ES" dirty="0"/>
              <a:t>Circuito en serie</a:t>
            </a:r>
            <a:endParaRPr lang="es-419" dirty="0"/>
          </a:p>
        </p:txBody>
      </p:sp>
      <p:pic>
        <p:nvPicPr>
          <p:cNvPr id="14" name="item 23-Bloque 3-PNE-2025">
            <a:hlinkClick r:id="" action="ppaction://media"/>
            <a:extLst>
              <a:ext uri="{FF2B5EF4-FFF2-40B4-BE49-F238E27FC236}">
                <a16:creationId xmlns:a16="http://schemas.microsoft.com/office/drawing/2014/main" id="{FFB35B34-E12F-9925-26B6-9C38F6B2AD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7143" y="4488543"/>
            <a:ext cx="406400" cy="406400"/>
          </a:xfrm>
          <a:prstGeom prst="rect">
            <a:avLst/>
          </a:prstGeom>
        </p:spPr>
      </p:pic>
    </p:spTree>
    <p:extLst>
      <p:ext uri="{BB962C8B-B14F-4D97-AF65-F5344CB8AC3E}">
        <p14:creationId xmlns:p14="http://schemas.microsoft.com/office/powerpoint/2010/main" val="198283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5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EB58F-BD4D-CD50-075B-713E299FFF5D}"/>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EDB51334-B5A0-F6A9-CE24-30DBA11ECF31}"/>
              </a:ext>
            </a:extLst>
          </p:cNvPr>
          <p:cNvSpPr/>
          <p:nvPr/>
        </p:nvSpPr>
        <p:spPr>
          <a:xfrm>
            <a:off x="0" y="974002"/>
            <a:ext cx="3058886" cy="245499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6D99B125-32AF-54EC-51F1-072D42B89DE6}"/>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745FB294-2C6C-7EA5-623A-8E88A534ED66}"/>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B78B1FAE-D14F-2B61-91BD-FD6B23CC748D}"/>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73845EF-11AC-2989-4E8A-0AB7A6FB54B7}"/>
              </a:ext>
            </a:extLst>
          </p:cNvPr>
          <p:cNvSpPr txBox="1"/>
          <p:nvPr/>
        </p:nvSpPr>
        <p:spPr>
          <a:xfrm>
            <a:off x="136525" y="1199974"/>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#24.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Comparar dos o más manifestaciones de la energía potencial y cinética, en situaciones cotidianas.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D6388463-DE9E-13A4-1201-1951366162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914E6667-F430-D630-19BF-60FDBABB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01AB4360-C38E-890B-C2BD-B1F4AEC20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825CE74-5A30-DC46-D1E4-1258A983D4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El contenido generado por IA puede ser incorrecto.">
            <a:extLst>
              <a:ext uri="{FF2B5EF4-FFF2-40B4-BE49-F238E27FC236}">
                <a16:creationId xmlns:a16="http://schemas.microsoft.com/office/drawing/2014/main" id="{0AC7E552-0111-6D5B-3877-4FDEC319CCD5}"/>
              </a:ext>
            </a:extLst>
          </p:cNvPr>
          <p:cNvPicPr>
            <a:picLocks noChangeAspect="1"/>
          </p:cNvPicPr>
          <p:nvPr/>
        </p:nvPicPr>
        <p:blipFill>
          <a:blip r:embed="rId7"/>
          <a:stretch>
            <a:fillRect/>
          </a:stretch>
        </p:blipFill>
        <p:spPr>
          <a:xfrm flipH="1">
            <a:off x="806579" y="4000914"/>
            <a:ext cx="1214041" cy="1167831"/>
          </a:xfrm>
          <a:prstGeom prst="rect">
            <a:avLst/>
          </a:prstGeom>
        </p:spPr>
      </p:pic>
      <p:pic>
        <p:nvPicPr>
          <p:cNvPr id="2" name="Imagen 1" descr="Imagen que contiene hombre, jugador&#10;&#10;El contenido generado por IA puede ser incorrecto.">
            <a:extLst>
              <a:ext uri="{FF2B5EF4-FFF2-40B4-BE49-F238E27FC236}">
                <a16:creationId xmlns:a16="http://schemas.microsoft.com/office/drawing/2014/main" id="{9B7B00E4-0998-58F0-8882-65D8CF9D160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66432" y="764732"/>
            <a:ext cx="8189521" cy="2298245"/>
          </a:xfrm>
          <a:prstGeom prst="rect">
            <a:avLst/>
          </a:prstGeom>
          <a:noFill/>
          <a:ln>
            <a:noFill/>
          </a:ln>
        </p:spPr>
      </p:pic>
      <p:pic>
        <p:nvPicPr>
          <p:cNvPr id="4" name="item 24-Bloque 3-PNE-2025">
            <a:hlinkClick r:id="" action="ppaction://media"/>
            <a:extLst>
              <a:ext uri="{FF2B5EF4-FFF2-40B4-BE49-F238E27FC236}">
                <a16:creationId xmlns:a16="http://schemas.microsoft.com/office/drawing/2014/main" id="{093C73EB-93C0-6F98-28A1-6BE4891A60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28914" y="4477657"/>
            <a:ext cx="406400" cy="406400"/>
          </a:xfrm>
          <a:prstGeom prst="rect">
            <a:avLst/>
          </a:prstGeom>
        </p:spPr>
      </p:pic>
      <p:pic>
        <p:nvPicPr>
          <p:cNvPr id="7" name="Imagen 6" descr="Imagen que contiene paraguas&#10;&#10;El contenido generado por IA puede ser incorrecto.">
            <a:extLst>
              <a:ext uri="{FF2B5EF4-FFF2-40B4-BE49-F238E27FC236}">
                <a16:creationId xmlns:a16="http://schemas.microsoft.com/office/drawing/2014/main" id="{8E9DBE42-5009-8E27-B4C3-9ABD6D5304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5093" y="2490436"/>
            <a:ext cx="3756932" cy="3756932"/>
          </a:xfrm>
          <a:prstGeom prst="rect">
            <a:avLst/>
          </a:prstGeom>
        </p:spPr>
      </p:pic>
    </p:spTree>
    <p:extLst>
      <p:ext uri="{BB962C8B-B14F-4D97-AF65-F5344CB8AC3E}">
        <p14:creationId xmlns:p14="http://schemas.microsoft.com/office/powerpoint/2010/main" val="264331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EB58F-BD4D-CD50-075B-713E299FFF5D}"/>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EDB51334-B5A0-F6A9-CE24-30DBA11ECF31}"/>
              </a:ext>
            </a:extLst>
          </p:cNvPr>
          <p:cNvSpPr/>
          <p:nvPr/>
        </p:nvSpPr>
        <p:spPr>
          <a:xfrm>
            <a:off x="0" y="974002"/>
            <a:ext cx="3058886" cy="2454998"/>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6D99B125-32AF-54EC-51F1-072D42B89DE6}"/>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745FB294-2C6C-7EA5-623A-8E88A534ED66}"/>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B78B1FAE-D14F-2B61-91BD-FD6B23CC748D}"/>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73845EF-11AC-2989-4E8A-0AB7A6FB54B7}"/>
              </a:ext>
            </a:extLst>
          </p:cNvPr>
          <p:cNvSpPr txBox="1"/>
          <p:nvPr/>
        </p:nvSpPr>
        <p:spPr>
          <a:xfrm>
            <a:off x="120853" y="1462837"/>
            <a:ext cx="2817179" cy="1477328"/>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#25.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Reconocer los movimientos de la Tierra y la Luna.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D6388463-DE9E-13A4-1201-1951366162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914E6667-F430-D630-19BF-60FDBABB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01AB4360-C38E-890B-C2BD-B1F4AEC20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825CE74-5A30-DC46-D1E4-1258A983D4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El contenido generado por IA puede ser incorrecto.">
            <a:extLst>
              <a:ext uri="{FF2B5EF4-FFF2-40B4-BE49-F238E27FC236}">
                <a16:creationId xmlns:a16="http://schemas.microsoft.com/office/drawing/2014/main" id="{0AC7E552-0111-6D5B-3877-4FDEC319CCD5}"/>
              </a:ext>
            </a:extLst>
          </p:cNvPr>
          <p:cNvPicPr>
            <a:picLocks noChangeAspect="1"/>
          </p:cNvPicPr>
          <p:nvPr/>
        </p:nvPicPr>
        <p:blipFill>
          <a:blip r:embed="rId7"/>
          <a:stretch>
            <a:fillRect/>
          </a:stretch>
        </p:blipFill>
        <p:spPr>
          <a:xfrm flipH="1">
            <a:off x="806579" y="4000914"/>
            <a:ext cx="1214041" cy="1167831"/>
          </a:xfrm>
          <a:prstGeom prst="rect">
            <a:avLst/>
          </a:prstGeom>
        </p:spPr>
      </p:pic>
      <p:pic>
        <p:nvPicPr>
          <p:cNvPr id="2" name="Picture 2" descr="Universo">
            <a:extLst>
              <a:ext uri="{FF2B5EF4-FFF2-40B4-BE49-F238E27FC236}">
                <a16:creationId xmlns:a16="http://schemas.microsoft.com/office/drawing/2014/main" id="{50E64AD7-E6BA-0E07-07FC-8B42A0CA54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39206" y="1003527"/>
            <a:ext cx="7554286" cy="5451702"/>
          </a:xfrm>
          <a:prstGeom prst="rect">
            <a:avLst/>
          </a:prstGeom>
          <a:noFill/>
          <a:extLst>
            <a:ext uri="{909E8E84-426E-40DD-AFC4-6F175D3DCCD1}">
              <a14:hiddenFill xmlns:a14="http://schemas.microsoft.com/office/drawing/2010/main">
                <a:solidFill>
                  <a:srgbClr val="FFFFFF"/>
                </a:solidFill>
              </a14:hiddenFill>
            </a:ext>
          </a:extLst>
        </p:spPr>
      </p:pic>
      <p:pic>
        <p:nvPicPr>
          <p:cNvPr id="4" name="item 25-Bloque 3-PNE-2025">
            <a:hlinkClick r:id="" action="ppaction://media"/>
            <a:extLst>
              <a:ext uri="{FF2B5EF4-FFF2-40B4-BE49-F238E27FC236}">
                <a16:creationId xmlns:a16="http://schemas.microsoft.com/office/drawing/2014/main" id="{2597F8E4-2AD2-DB51-D61A-EB5A652A45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5371" y="4488543"/>
            <a:ext cx="406400" cy="406400"/>
          </a:xfrm>
          <a:prstGeom prst="rect">
            <a:avLst/>
          </a:prstGeom>
        </p:spPr>
      </p:pic>
    </p:spTree>
    <p:extLst>
      <p:ext uri="{BB962C8B-B14F-4D97-AF65-F5344CB8AC3E}">
        <p14:creationId xmlns:p14="http://schemas.microsoft.com/office/powerpoint/2010/main" val="2587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EB58F-BD4D-CD50-075B-713E299FFF5D}"/>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EDB51334-B5A0-F6A9-CE24-30DBA11ECF31}"/>
              </a:ext>
            </a:extLst>
          </p:cNvPr>
          <p:cNvSpPr/>
          <p:nvPr/>
        </p:nvSpPr>
        <p:spPr>
          <a:xfrm>
            <a:off x="0" y="974001"/>
            <a:ext cx="3058886" cy="262916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6D99B125-32AF-54EC-51F1-072D42B89DE6}"/>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745FB294-2C6C-7EA5-623A-8E88A534ED66}"/>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B78B1FAE-D14F-2B61-91BD-FD6B23CC748D}"/>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73845EF-11AC-2989-4E8A-0AB7A6FB54B7}"/>
              </a:ext>
            </a:extLst>
          </p:cNvPr>
          <p:cNvSpPr txBox="1"/>
          <p:nvPr/>
        </p:nvSpPr>
        <p:spPr>
          <a:xfrm>
            <a:off x="136525" y="1199974"/>
            <a:ext cx="2817179" cy="2308324"/>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#26.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Reconocer algunos componentes del Universo y los cuerpos que conforman el Sistema Solar, entre ellos el planeta Tierra.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D6388463-DE9E-13A4-1201-1951366162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914E6667-F430-D630-19BF-60FDBABB7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01AB4360-C38E-890B-C2BD-B1F4AEC20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825CE74-5A30-DC46-D1E4-1258A983D4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Forma&#10;&#10;El contenido generado por IA puede ser incorrecto.">
            <a:extLst>
              <a:ext uri="{FF2B5EF4-FFF2-40B4-BE49-F238E27FC236}">
                <a16:creationId xmlns:a16="http://schemas.microsoft.com/office/drawing/2014/main" id="{0AC7E552-0111-6D5B-3877-4FDEC319CCD5}"/>
              </a:ext>
            </a:extLst>
          </p:cNvPr>
          <p:cNvPicPr>
            <a:picLocks noChangeAspect="1"/>
          </p:cNvPicPr>
          <p:nvPr/>
        </p:nvPicPr>
        <p:blipFill>
          <a:blip r:embed="rId7"/>
          <a:stretch>
            <a:fillRect/>
          </a:stretch>
        </p:blipFill>
        <p:spPr>
          <a:xfrm flipH="1">
            <a:off x="806579" y="4000914"/>
            <a:ext cx="1214041" cy="1167831"/>
          </a:xfrm>
          <a:prstGeom prst="rect">
            <a:avLst/>
          </a:prstGeom>
        </p:spPr>
      </p:pic>
      <p:pic>
        <p:nvPicPr>
          <p:cNvPr id="19458" name="Picture 2" descr="Cuales son las 5 constelaciones más importantes? - Mapa Estelar | Las  estrellas en un poster">
            <a:extLst>
              <a:ext uri="{FF2B5EF4-FFF2-40B4-BE49-F238E27FC236}">
                <a16:creationId xmlns:a16="http://schemas.microsoft.com/office/drawing/2014/main" id="{B523E6EB-52CC-6C7C-5691-E522430D9A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2394" y="818129"/>
            <a:ext cx="7046689" cy="5911009"/>
          </a:xfrm>
          <a:prstGeom prst="rect">
            <a:avLst/>
          </a:prstGeom>
          <a:noFill/>
          <a:extLst>
            <a:ext uri="{909E8E84-426E-40DD-AFC4-6F175D3DCCD1}">
              <a14:hiddenFill xmlns:a14="http://schemas.microsoft.com/office/drawing/2010/main">
                <a:solidFill>
                  <a:srgbClr val="FFFFFF"/>
                </a:solidFill>
              </a14:hiddenFill>
            </a:ext>
          </a:extLst>
        </p:spPr>
      </p:pic>
      <p:pic>
        <p:nvPicPr>
          <p:cNvPr id="2" name="item 26-Bloque 3-PNE-2025">
            <a:hlinkClick r:id="" action="ppaction://media"/>
            <a:extLst>
              <a:ext uri="{FF2B5EF4-FFF2-40B4-BE49-F238E27FC236}">
                <a16:creationId xmlns:a16="http://schemas.microsoft.com/office/drawing/2014/main" id="{CAF562B0-9D47-F93E-2BA7-C921398FD99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8028" y="4477657"/>
            <a:ext cx="406400" cy="406400"/>
          </a:xfrm>
          <a:prstGeom prst="rect">
            <a:avLst/>
          </a:prstGeom>
        </p:spPr>
      </p:pic>
    </p:spTree>
    <p:extLst>
      <p:ext uri="{BB962C8B-B14F-4D97-AF65-F5344CB8AC3E}">
        <p14:creationId xmlns:p14="http://schemas.microsoft.com/office/powerpoint/2010/main" val="7556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C163A-5D29-6131-8C8F-9824CD1B17D7}"/>
            </a:ext>
          </a:extLst>
        </p:cNvPr>
        <p:cNvGrpSpPr/>
        <p:nvPr/>
      </p:nvGrpSpPr>
      <p:grpSpPr>
        <a:xfrm>
          <a:off x="0" y="0"/>
          <a:ext cx="0" cy="0"/>
          <a:chOff x="0" y="0"/>
          <a:chExt cx="0" cy="0"/>
        </a:xfrm>
      </p:grpSpPr>
      <p:pic>
        <p:nvPicPr>
          <p:cNvPr id="10" name="Imagen 9" descr="Interfaz de usuario gráfica, Aplicación&#10;&#10;Descripción generada automáticamente">
            <a:extLst>
              <a:ext uri="{FF2B5EF4-FFF2-40B4-BE49-F238E27FC236}">
                <a16:creationId xmlns:a16="http://schemas.microsoft.com/office/drawing/2014/main" id="{18919100-D5DD-A838-1D84-84675DCE45CB}"/>
              </a:ext>
            </a:extLst>
          </p:cNvPr>
          <p:cNvPicPr>
            <a:picLocks noChangeAspect="1"/>
          </p:cNvPicPr>
          <p:nvPr/>
        </p:nvPicPr>
        <p:blipFill rotWithShape="1">
          <a:blip r:embed="rId2">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6132E015-103F-A791-DB2E-CBAD2AF4D8EB}"/>
              </a:ext>
            </a:extLst>
          </p:cNvPr>
          <p:cNvPicPr>
            <a:picLocks noChangeAspect="1"/>
          </p:cNvPicPr>
          <p:nvPr/>
        </p:nvPicPr>
        <p:blipFill>
          <a:blip r:embed="rId3"/>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7DC5DDAB-AC25-2447-C5F2-B6247B4B60F1}"/>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FE25EA1C-2327-E6D3-1E9D-EE5A8564C6CB}"/>
              </a:ext>
            </a:extLst>
          </p:cNvPr>
          <p:cNvSpPr txBox="1"/>
          <p:nvPr/>
        </p:nvSpPr>
        <p:spPr>
          <a:xfrm>
            <a:off x="83467" y="1135112"/>
            <a:ext cx="2817179" cy="2585323"/>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#11.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Analizar as interrelaciones entre los diferentes sistemas del cuerpo humano que permiten comprender el funcionamiento y cuidado de la salud. </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032" name="Picture 8">
            <a:extLst>
              <a:ext uri="{FF2B5EF4-FFF2-40B4-BE49-F238E27FC236}">
                <a16:creationId xmlns:a16="http://schemas.microsoft.com/office/drawing/2014/main" id="{31EDF241-CF1E-E1D4-05B9-32BB1ACEC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975" y="166009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8B5137C4-B9F8-90E3-535C-96BAD7AEA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975" y="275706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966C994B-28D6-6782-1BB5-7956EB9F3F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960438"/>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1837DB0E-CAA9-5286-4CA3-33C90F7C4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136525"/>
            <a:ext cx="9525" cy="95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ED4EB158-A91B-A504-1E76-1F7B1F9F4F7F}"/>
              </a:ext>
            </a:extLst>
          </p:cNvPr>
          <p:cNvGraphicFramePr>
            <a:graphicFrameLocks noGrp="1"/>
          </p:cNvGraphicFramePr>
          <p:nvPr>
            <p:extLst>
              <p:ext uri="{D42A27DB-BD31-4B8C-83A1-F6EECF244321}">
                <p14:modId xmlns:p14="http://schemas.microsoft.com/office/powerpoint/2010/main" val="3743982133"/>
              </p:ext>
            </p:extLst>
          </p:nvPr>
        </p:nvGraphicFramePr>
        <p:xfrm>
          <a:off x="272620" y="885998"/>
          <a:ext cx="11081180" cy="5668873"/>
        </p:xfrm>
        <a:graphic>
          <a:graphicData uri="http://schemas.openxmlformats.org/drawingml/2006/table">
            <a:tbl>
              <a:tblPr firstRow="1" firstCol="1" bandRow="1">
                <a:tableStyleId>{5C22544A-7EE6-4342-B048-85BDC9FD1C3A}</a:tableStyleId>
              </a:tblPr>
              <a:tblGrid>
                <a:gridCol w="336979">
                  <a:extLst>
                    <a:ext uri="{9D8B030D-6E8A-4147-A177-3AD203B41FA5}">
                      <a16:colId xmlns:a16="http://schemas.microsoft.com/office/drawing/2014/main" val="1961199499"/>
                    </a:ext>
                  </a:extLst>
                </a:gridCol>
                <a:gridCol w="3943172">
                  <a:extLst>
                    <a:ext uri="{9D8B030D-6E8A-4147-A177-3AD203B41FA5}">
                      <a16:colId xmlns:a16="http://schemas.microsoft.com/office/drawing/2014/main" val="1132539571"/>
                    </a:ext>
                  </a:extLst>
                </a:gridCol>
                <a:gridCol w="6801029">
                  <a:extLst>
                    <a:ext uri="{9D8B030D-6E8A-4147-A177-3AD203B41FA5}">
                      <a16:colId xmlns:a16="http://schemas.microsoft.com/office/drawing/2014/main" val="1063831846"/>
                    </a:ext>
                  </a:extLst>
                </a:gridCol>
              </a:tblGrid>
              <a:tr h="371646">
                <a:tc>
                  <a:txBody>
                    <a:bodyPr/>
                    <a:lstStyle/>
                    <a:p>
                      <a:pPr>
                        <a:lnSpc>
                          <a:spcPct val="107000"/>
                        </a:lnSpc>
                        <a:spcAft>
                          <a:spcPts val="800"/>
                        </a:spcAft>
                        <a:buNone/>
                      </a:pPr>
                      <a:r>
                        <a:rPr lang="es-419" sz="1000">
                          <a:effectLst/>
                        </a:rPr>
                        <a:t>Ítem</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ctr">
                        <a:lnSpc>
                          <a:spcPct val="107000"/>
                        </a:lnSpc>
                        <a:spcAft>
                          <a:spcPts val="800"/>
                        </a:spcAft>
                        <a:buNone/>
                      </a:pPr>
                      <a:r>
                        <a:rPr lang="es-419" sz="1000">
                          <a:effectLst/>
                        </a:rPr>
                        <a:t>Respuesta correcta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ctr">
                        <a:lnSpc>
                          <a:spcPct val="107000"/>
                        </a:lnSpc>
                        <a:spcAft>
                          <a:spcPts val="800"/>
                        </a:spcAft>
                        <a:buNone/>
                      </a:pPr>
                      <a:r>
                        <a:rPr lang="es-419" sz="1000">
                          <a:effectLst/>
                        </a:rPr>
                        <a:t>Explicación</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928097310"/>
                  </a:ext>
                </a:extLst>
              </a:tr>
              <a:tr h="188804">
                <a:tc>
                  <a:txBody>
                    <a:bodyPr/>
                    <a:lstStyle/>
                    <a:p>
                      <a:pPr algn="ctr">
                        <a:lnSpc>
                          <a:spcPct val="107000"/>
                        </a:lnSpc>
                        <a:spcAft>
                          <a:spcPts val="800"/>
                        </a:spcAft>
                        <a:buNone/>
                      </a:pPr>
                      <a:r>
                        <a:rPr lang="es-419" sz="1000">
                          <a:effectLst/>
                        </a:rPr>
                        <a:t>1</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B) Ultrasonido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Produce imágenes internas del cuerpo usando ondas; se usa en embarazos y terapias.</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1264518108"/>
                  </a:ext>
                </a:extLst>
              </a:tr>
              <a:tr h="97382">
                <a:tc>
                  <a:txBody>
                    <a:bodyPr/>
                    <a:lstStyle/>
                    <a:p>
                      <a:pPr algn="ctr">
                        <a:lnSpc>
                          <a:spcPct val="107000"/>
                        </a:lnSpc>
                        <a:spcAft>
                          <a:spcPts val="800"/>
                        </a:spcAft>
                        <a:buNone/>
                      </a:pPr>
                      <a:r>
                        <a:rPr lang="es-419" sz="1000">
                          <a:effectLst/>
                        </a:rPr>
                        <a:t>2</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C) Ceniza del vulcanismo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Es un factor natural, no causado por el ser humano.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3677696080"/>
                  </a:ext>
                </a:extLst>
              </a:tr>
              <a:tr h="280225">
                <a:tc>
                  <a:txBody>
                    <a:bodyPr/>
                    <a:lstStyle/>
                    <a:p>
                      <a:pPr algn="ctr">
                        <a:lnSpc>
                          <a:spcPct val="107000"/>
                        </a:lnSpc>
                        <a:spcAft>
                          <a:spcPts val="800"/>
                        </a:spcAft>
                        <a:buNone/>
                      </a:pPr>
                      <a:r>
                        <a:rPr lang="es-419" sz="1000">
                          <a:effectLst/>
                        </a:rPr>
                        <a:t>3</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dirty="0">
                          <a:effectLst/>
                        </a:rPr>
                        <a:t>C) Tiburón </a:t>
                      </a:r>
                      <a:r>
                        <a:rPr lang="es-419" sz="1000" dirty="0" err="1">
                          <a:effectLst/>
                        </a:rPr>
                        <a:t>Mako</a:t>
                      </a:r>
                      <a:endParaRPr lang="es-419" sz="1000" dirty="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Basado en las opciones y el contexto de la pregunta, matemáticamente le corresponde al tiburón Mako el segundo lugar.</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2152096528"/>
                  </a:ext>
                </a:extLst>
              </a:tr>
              <a:tr h="97382">
                <a:tc>
                  <a:txBody>
                    <a:bodyPr/>
                    <a:lstStyle/>
                    <a:p>
                      <a:pPr algn="ctr">
                        <a:lnSpc>
                          <a:spcPct val="107000"/>
                        </a:lnSpc>
                        <a:spcAft>
                          <a:spcPts val="800"/>
                        </a:spcAft>
                        <a:buNone/>
                      </a:pPr>
                      <a:r>
                        <a:rPr lang="es-419" sz="1000">
                          <a:effectLst/>
                        </a:rPr>
                        <a:t>4</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C) Conducción</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El calor pasa por contacto directo de la olla al cucharón.</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178658636"/>
                  </a:ext>
                </a:extLst>
              </a:tr>
              <a:tr h="188804">
                <a:tc>
                  <a:txBody>
                    <a:bodyPr/>
                    <a:lstStyle/>
                    <a:p>
                      <a:pPr algn="ctr">
                        <a:lnSpc>
                          <a:spcPct val="107000"/>
                        </a:lnSpc>
                        <a:spcAft>
                          <a:spcPts val="800"/>
                        </a:spcAft>
                        <a:buNone/>
                      </a:pPr>
                      <a:r>
                        <a:rPr lang="es-419" sz="1000">
                          <a:effectLst/>
                        </a:rPr>
                        <a:t>5</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B) Transparente, translúcido y opaco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1 deja pasar la luz, 2 parcialmente y 3 no deja pasar luz.</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844099958"/>
                  </a:ext>
                </a:extLst>
              </a:tr>
              <a:tr h="97382">
                <a:tc>
                  <a:txBody>
                    <a:bodyPr/>
                    <a:lstStyle/>
                    <a:p>
                      <a:pPr algn="ctr">
                        <a:lnSpc>
                          <a:spcPct val="107000"/>
                        </a:lnSpc>
                        <a:spcAft>
                          <a:spcPts val="800"/>
                        </a:spcAft>
                        <a:buNone/>
                      </a:pPr>
                      <a:r>
                        <a:rPr lang="es-419" sz="1000">
                          <a:effectLst/>
                        </a:rPr>
                        <a:t>6</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B) 1 contaminante y 2 limpia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La nuclear genera residuos; la solar no contamina.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1549163324"/>
                  </a:ext>
                </a:extLst>
              </a:tr>
              <a:tr h="97382">
                <a:tc>
                  <a:txBody>
                    <a:bodyPr/>
                    <a:lstStyle/>
                    <a:p>
                      <a:pPr algn="ctr">
                        <a:lnSpc>
                          <a:spcPct val="107000"/>
                        </a:lnSpc>
                        <a:spcAft>
                          <a:spcPts val="800"/>
                        </a:spcAft>
                        <a:buNone/>
                      </a:pPr>
                      <a:r>
                        <a:rPr lang="es-419" sz="1000">
                          <a:effectLst/>
                        </a:rPr>
                        <a:t>7</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C) 1 alterna y 2 continua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La alterna cambia de dirección; la continua va en una sola.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306346995"/>
                  </a:ext>
                </a:extLst>
              </a:tr>
              <a:tr h="188804">
                <a:tc>
                  <a:txBody>
                    <a:bodyPr/>
                    <a:lstStyle/>
                    <a:p>
                      <a:pPr algn="ctr">
                        <a:lnSpc>
                          <a:spcPct val="107000"/>
                        </a:lnSpc>
                        <a:spcAft>
                          <a:spcPts val="800"/>
                        </a:spcAft>
                        <a:buNone/>
                      </a:pPr>
                      <a:r>
                        <a:rPr lang="es-419" sz="1000">
                          <a:effectLst/>
                        </a:rPr>
                        <a:t>8</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B) la posición 1 tiene más energía cinética que la posición 2.  </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El perro en movimiento tiene energía cinética.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453521151"/>
                  </a:ext>
                </a:extLst>
              </a:tr>
              <a:tr h="97382">
                <a:tc>
                  <a:txBody>
                    <a:bodyPr/>
                    <a:lstStyle/>
                    <a:p>
                      <a:pPr algn="ctr">
                        <a:lnSpc>
                          <a:spcPct val="107000"/>
                        </a:lnSpc>
                        <a:spcAft>
                          <a:spcPts val="800"/>
                        </a:spcAft>
                        <a:buNone/>
                      </a:pPr>
                      <a:r>
                        <a:rPr lang="es-419" sz="1000">
                          <a:effectLst/>
                        </a:rPr>
                        <a:t>9</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A) Hidrósfera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Incluye ríos, mares, lagos y aguas subterráneas.</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3186881523"/>
                  </a:ext>
                </a:extLst>
              </a:tr>
              <a:tr h="188804">
                <a:tc>
                  <a:txBody>
                    <a:bodyPr/>
                    <a:lstStyle/>
                    <a:p>
                      <a:pPr algn="ctr">
                        <a:lnSpc>
                          <a:spcPct val="107000"/>
                        </a:lnSpc>
                        <a:spcAft>
                          <a:spcPts val="800"/>
                        </a:spcAft>
                        <a:buNone/>
                      </a:pPr>
                      <a:r>
                        <a:rPr lang="es-419" sz="1000">
                          <a:effectLst/>
                        </a:rPr>
                        <a:t>10</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B) 1 y 3</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Terremotos y fallas son agentes internos.</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3752596154"/>
                  </a:ext>
                </a:extLst>
              </a:tr>
              <a:tr h="188804">
                <a:tc>
                  <a:txBody>
                    <a:bodyPr/>
                    <a:lstStyle/>
                    <a:p>
                      <a:pPr algn="ctr">
                        <a:lnSpc>
                          <a:spcPct val="107000"/>
                        </a:lnSpc>
                        <a:spcAft>
                          <a:spcPts val="800"/>
                        </a:spcAft>
                        <a:buNone/>
                      </a:pPr>
                      <a:r>
                        <a:rPr lang="es-419" sz="1000">
                          <a:effectLst/>
                        </a:rPr>
                        <a:t>11</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C) Traslación</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La Luna gira alrededor de la Tierra.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3661186446"/>
                  </a:ext>
                </a:extLst>
              </a:tr>
              <a:tr h="188804">
                <a:tc>
                  <a:txBody>
                    <a:bodyPr/>
                    <a:lstStyle/>
                    <a:p>
                      <a:pPr algn="ctr">
                        <a:lnSpc>
                          <a:spcPct val="107000"/>
                        </a:lnSpc>
                        <a:spcAft>
                          <a:spcPts val="800"/>
                        </a:spcAft>
                        <a:buNone/>
                      </a:pPr>
                      <a:r>
                        <a:rPr lang="es-419" sz="1000">
                          <a:effectLst/>
                        </a:rPr>
                        <a:t>12</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A) Eclipse solar</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La Luna no cubre totalmente al Sol y se forma el anillo de fuego.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2400279406"/>
                  </a:ext>
                </a:extLst>
              </a:tr>
              <a:tr h="188804">
                <a:tc>
                  <a:txBody>
                    <a:bodyPr/>
                    <a:lstStyle/>
                    <a:p>
                      <a:pPr algn="ctr">
                        <a:lnSpc>
                          <a:spcPct val="107000"/>
                        </a:lnSpc>
                        <a:spcAft>
                          <a:spcPts val="800"/>
                        </a:spcAft>
                        <a:buNone/>
                      </a:pPr>
                      <a:r>
                        <a:rPr lang="es-419" sz="1000">
                          <a:effectLst/>
                        </a:rPr>
                        <a:t>13</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B) Galaxia espiral</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La Vía Láctea es una galaxia con miles de millones de estrellas.</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108453440"/>
                  </a:ext>
                </a:extLst>
              </a:tr>
              <a:tr h="188804">
                <a:tc>
                  <a:txBody>
                    <a:bodyPr/>
                    <a:lstStyle/>
                    <a:p>
                      <a:pPr algn="ctr">
                        <a:lnSpc>
                          <a:spcPct val="107000"/>
                        </a:lnSpc>
                        <a:spcAft>
                          <a:spcPts val="800"/>
                        </a:spcAft>
                        <a:buNone/>
                      </a:pPr>
                      <a:r>
                        <a:rPr lang="es-419" sz="1000">
                          <a:effectLst/>
                        </a:rPr>
                        <a:t>14</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C) Crecimiento de energía renovable</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Describe el uso de fuentes naturales en Costa Rica.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3150449048"/>
                  </a:ext>
                </a:extLst>
              </a:tr>
              <a:tr h="188804">
                <a:tc>
                  <a:txBody>
                    <a:bodyPr/>
                    <a:lstStyle/>
                    <a:p>
                      <a:pPr algn="ctr">
                        <a:lnSpc>
                          <a:spcPct val="107000"/>
                        </a:lnSpc>
                        <a:spcAft>
                          <a:spcPts val="800"/>
                        </a:spcAft>
                        <a:buNone/>
                      </a:pPr>
                      <a:r>
                        <a:rPr lang="es-419" sz="1000">
                          <a:effectLst/>
                        </a:rPr>
                        <a:t>15</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A) mayor rapidez que Rolando.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Cecilia recorre más distancia en el mismo tiempo.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3847918742"/>
                  </a:ext>
                </a:extLst>
              </a:tr>
              <a:tr h="188804">
                <a:tc>
                  <a:txBody>
                    <a:bodyPr/>
                    <a:lstStyle/>
                    <a:p>
                      <a:pPr algn="ctr">
                        <a:lnSpc>
                          <a:spcPct val="107000"/>
                        </a:lnSpc>
                        <a:spcAft>
                          <a:spcPts val="800"/>
                        </a:spcAft>
                        <a:buNone/>
                      </a:pPr>
                      <a:r>
                        <a:rPr lang="es-419" sz="1000">
                          <a:effectLst/>
                        </a:rPr>
                        <a:t>16</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A) Conducción</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El calor pasa del hierro caliente al contacto.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3467434430"/>
                  </a:ext>
                </a:extLst>
              </a:tr>
              <a:tr h="188804">
                <a:tc>
                  <a:txBody>
                    <a:bodyPr/>
                    <a:lstStyle/>
                    <a:p>
                      <a:pPr algn="ctr">
                        <a:lnSpc>
                          <a:spcPct val="107000"/>
                        </a:lnSpc>
                        <a:spcAft>
                          <a:spcPts val="800"/>
                        </a:spcAft>
                        <a:buNone/>
                      </a:pPr>
                      <a:r>
                        <a:rPr lang="es-419" sz="1000">
                          <a:effectLst/>
                        </a:rPr>
                        <a:t>17</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A) Geotérmica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Usa el calor del interior de la Tierra.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132118690"/>
                  </a:ext>
                </a:extLst>
              </a:tr>
              <a:tr h="188804">
                <a:tc>
                  <a:txBody>
                    <a:bodyPr/>
                    <a:lstStyle/>
                    <a:p>
                      <a:pPr algn="ctr">
                        <a:lnSpc>
                          <a:spcPct val="107000"/>
                        </a:lnSpc>
                        <a:spcAft>
                          <a:spcPts val="800"/>
                        </a:spcAft>
                        <a:buNone/>
                      </a:pPr>
                      <a:r>
                        <a:rPr lang="es-419" sz="1000">
                          <a:effectLst/>
                        </a:rPr>
                        <a:t>18</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C) Positivas y negativas</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Las cargas opuestas se atraen.</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1185416195"/>
                  </a:ext>
                </a:extLst>
              </a:tr>
              <a:tr h="188804">
                <a:tc>
                  <a:txBody>
                    <a:bodyPr/>
                    <a:lstStyle/>
                    <a:p>
                      <a:pPr algn="ctr">
                        <a:lnSpc>
                          <a:spcPct val="107000"/>
                        </a:lnSpc>
                        <a:spcAft>
                          <a:spcPts val="800"/>
                        </a:spcAft>
                        <a:buNone/>
                      </a:pPr>
                      <a:r>
                        <a:rPr lang="es-419" sz="1000">
                          <a:effectLst/>
                        </a:rPr>
                        <a:t>19</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B) Los de 12 años</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Recorren más kilómetros por semana.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3570406567"/>
                  </a:ext>
                </a:extLst>
              </a:tr>
              <a:tr h="188804">
                <a:tc>
                  <a:txBody>
                    <a:bodyPr/>
                    <a:lstStyle/>
                    <a:p>
                      <a:pPr algn="ctr">
                        <a:lnSpc>
                          <a:spcPct val="107000"/>
                        </a:lnSpc>
                        <a:spcAft>
                          <a:spcPts val="800"/>
                        </a:spcAft>
                        <a:buNone/>
                      </a:pPr>
                      <a:r>
                        <a:rPr lang="es-419" sz="1000">
                          <a:effectLst/>
                        </a:rPr>
                        <a:t>20</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B) Convección</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El agua caliente sube y la fría baja.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2870652398"/>
                  </a:ext>
                </a:extLst>
              </a:tr>
              <a:tr h="188804">
                <a:tc>
                  <a:txBody>
                    <a:bodyPr/>
                    <a:lstStyle/>
                    <a:p>
                      <a:pPr algn="ctr">
                        <a:lnSpc>
                          <a:spcPct val="107000"/>
                        </a:lnSpc>
                        <a:spcAft>
                          <a:spcPts val="800"/>
                        </a:spcAft>
                        <a:buNone/>
                      </a:pPr>
                      <a:r>
                        <a:rPr lang="es-419" sz="1000">
                          <a:effectLst/>
                        </a:rPr>
                        <a:t>21</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C) Refleja la luz roja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Vemos el color que el objeto refleja.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1191813771"/>
                  </a:ext>
                </a:extLst>
              </a:tr>
              <a:tr h="188804">
                <a:tc>
                  <a:txBody>
                    <a:bodyPr/>
                    <a:lstStyle/>
                    <a:p>
                      <a:pPr algn="ctr">
                        <a:lnSpc>
                          <a:spcPct val="107000"/>
                        </a:lnSpc>
                        <a:spcAft>
                          <a:spcPts val="800"/>
                        </a:spcAft>
                        <a:buNone/>
                      </a:pPr>
                      <a:r>
                        <a:rPr lang="es-419" sz="1000">
                          <a:effectLst/>
                        </a:rPr>
                        <a:t>22</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C) No daña el ambiente</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Usa recursos naturales renovables.</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819423429"/>
                  </a:ext>
                </a:extLst>
              </a:tr>
              <a:tr h="188804">
                <a:tc>
                  <a:txBody>
                    <a:bodyPr/>
                    <a:lstStyle/>
                    <a:p>
                      <a:pPr algn="ctr">
                        <a:lnSpc>
                          <a:spcPct val="107000"/>
                        </a:lnSpc>
                        <a:spcAft>
                          <a:spcPts val="800"/>
                        </a:spcAft>
                        <a:buNone/>
                      </a:pPr>
                      <a:r>
                        <a:rPr lang="es-419" sz="1000">
                          <a:effectLst/>
                        </a:rPr>
                        <a:t>23</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B) 1 en serie y 2 en paralelo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Serie: un camino; paralelo: varios caminos.</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2908793651"/>
                  </a:ext>
                </a:extLst>
              </a:tr>
              <a:tr h="280225">
                <a:tc>
                  <a:txBody>
                    <a:bodyPr/>
                    <a:lstStyle/>
                    <a:p>
                      <a:pPr algn="ctr">
                        <a:lnSpc>
                          <a:spcPct val="107000"/>
                        </a:lnSpc>
                        <a:spcAft>
                          <a:spcPts val="800"/>
                        </a:spcAft>
                        <a:buNone/>
                      </a:pPr>
                      <a:r>
                        <a:rPr lang="es-419" sz="1000">
                          <a:effectLst/>
                        </a:rPr>
                        <a:t>24</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B) El paracaidista de la situación 2 tiene más energía cinética que el paracaidista de la situación 1.</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Mayor velocidad = mayor energía cinética.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4111011505"/>
                  </a:ext>
                </a:extLst>
              </a:tr>
              <a:tr h="188804">
                <a:tc>
                  <a:txBody>
                    <a:bodyPr/>
                    <a:lstStyle/>
                    <a:p>
                      <a:pPr algn="ctr">
                        <a:lnSpc>
                          <a:spcPct val="107000"/>
                        </a:lnSpc>
                        <a:spcAft>
                          <a:spcPts val="800"/>
                        </a:spcAft>
                        <a:buNone/>
                      </a:pPr>
                      <a:r>
                        <a:rPr lang="es-419" sz="1000">
                          <a:effectLst/>
                        </a:rPr>
                        <a:t>25</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nSpc>
                          <a:spcPct val="107000"/>
                        </a:lnSpc>
                        <a:spcAft>
                          <a:spcPts val="800"/>
                        </a:spcAft>
                        <a:buNone/>
                      </a:pPr>
                      <a:r>
                        <a:rPr lang="es-419" sz="1000">
                          <a:effectLst/>
                        </a:rPr>
                        <a:t>A) Luna llena</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Se ve como un disco completamente iluminado.</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1567038701"/>
                  </a:ext>
                </a:extLst>
              </a:tr>
              <a:tr h="463068">
                <a:tc>
                  <a:txBody>
                    <a:bodyPr/>
                    <a:lstStyle/>
                    <a:p>
                      <a:pPr algn="ctr">
                        <a:lnSpc>
                          <a:spcPct val="107000"/>
                        </a:lnSpc>
                        <a:spcAft>
                          <a:spcPts val="800"/>
                        </a:spcAft>
                        <a:buNone/>
                      </a:pPr>
                      <a:r>
                        <a:rPr lang="es-419" sz="1000">
                          <a:effectLst/>
                        </a:rPr>
                        <a:t>26</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a:effectLst/>
                        </a:rPr>
                        <a:t>B) Son agrupaciones aparentes de estrellas en el cielo nocturno, que a menudo forman patrones reconocibles y tienen nombres asociados.</a:t>
                      </a:r>
                      <a:endParaRPr lang="es-419" sz="100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tc>
                  <a:txBody>
                    <a:bodyPr/>
                    <a:lstStyle/>
                    <a:p>
                      <a:pPr algn="just">
                        <a:lnSpc>
                          <a:spcPct val="107000"/>
                        </a:lnSpc>
                        <a:spcAft>
                          <a:spcPts val="800"/>
                        </a:spcAft>
                        <a:buNone/>
                      </a:pPr>
                      <a:r>
                        <a:rPr lang="es-419" sz="1000" dirty="0">
                          <a:effectLst/>
                        </a:rPr>
                        <a:t>Las constelaciones, conjuntos de estrellas que, al unirse con líneas imaginarias, crean figuras de animales, objetos o personajes mitológicos, utilizadas para orientarse y narrar historias desde la antigüedad. </a:t>
                      </a:r>
                      <a:endParaRPr lang="es-419" sz="1000" dirty="0">
                        <a:effectLst/>
                        <a:latin typeface="Calibri" panose="020F0502020204030204" pitchFamily="34" charset="0"/>
                        <a:ea typeface="Calibri" panose="020F0502020204030204" pitchFamily="34" charset="0"/>
                        <a:cs typeface="Arial" panose="020B0604020202020204" pitchFamily="34" charset="0"/>
                      </a:endParaRPr>
                    </a:p>
                  </a:txBody>
                  <a:tcPr marL="4150" marR="4150" marT="4150" marB="4150" anchor="ctr"/>
                </a:tc>
                <a:extLst>
                  <a:ext uri="{0D108BD9-81ED-4DB2-BD59-A6C34878D82A}">
                    <a16:rowId xmlns:a16="http://schemas.microsoft.com/office/drawing/2014/main" val="4043661669"/>
                  </a:ext>
                </a:extLst>
              </a:tr>
            </a:tbl>
          </a:graphicData>
        </a:graphic>
      </p:graphicFrame>
      <p:sp>
        <p:nvSpPr>
          <p:cNvPr id="3" name="Rectangle 1">
            <a:extLst>
              <a:ext uri="{FF2B5EF4-FFF2-40B4-BE49-F238E27FC236}">
                <a16:creationId xmlns:a16="http://schemas.microsoft.com/office/drawing/2014/main" id="{A508B0C3-A32D-DD7D-44CC-DB9F36279E15}"/>
              </a:ext>
            </a:extLst>
          </p:cNvPr>
          <p:cNvSpPr>
            <a:spLocks noChangeArrowheads="1"/>
          </p:cNvSpPr>
          <p:nvPr/>
        </p:nvSpPr>
        <p:spPr bwMode="auto">
          <a:xfrm>
            <a:off x="4833256" y="616692"/>
            <a:ext cx="2817179"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419" altLang="es-419" sz="11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Pregunta – Respuesta correcta – Explicación</a:t>
            </a:r>
            <a:endParaRPr kumimoji="0" lang="es-419" altLang="es-419"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419" altLang="es-419"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7454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89417-859C-766A-F03A-D3485831DD23}"/>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5FAE4E81-4FB3-027C-BB58-A3CD96015042}"/>
              </a:ext>
            </a:extLst>
          </p:cNvPr>
          <p:cNvSpPr/>
          <p:nvPr/>
        </p:nvSpPr>
        <p:spPr>
          <a:xfrm>
            <a:off x="0" y="1857254"/>
            <a:ext cx="3080657" cy="3320179"/>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20FFB141-C2ED-691C-D487-224D099579AF}"/>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3AE4BD8B-1302-AE58-5A60-68AAD896D19B}"/>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32B85C51-3002-6F8F-5170-61C4D54330EA}"/>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924D4E18-D391-969F-5F55-1FF7054D3CCD}"/>
              </a:ext>
            </a:extLst>
          </p:cNvPr>
          <p:cNvSpPr txBox="1"/>
          <p:nvPr/>
        </p:nvSpPr>
        <p:spPr>
          <a:xfrm>
            <a:off x="131738" y="1997839"/>
            <a:ext cx="2817179" cy="3139321"/>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#2.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Determinar las influencias recíprocas entre el clima y las actividades humanas, así como las causas y las consecuencias del desequilibrio ecológico debido a los factores naturales y las actividades humanas.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9" name="Picture 2" descr="Ilustración vectorial de silueta de mujer: vector de stock (libre de  regalías) 739667332 | Shutterstock">
            <a:extLst>
              <a:ext uri="{FF2B5EF4-FFF2-40B4-BE49-F238E27FC236}">
                <a16:creationId xmlns:a16="http://schemas.microsoft.com/office/drawing/2014/main" id="{5CFE61D9-9672-28A4-F2F0-7980983C01C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08"/>
          <a:stretch>
            <a:fillRect/>
          </a:stretch>
        </p:blipFill>
        <p:spPr bwMode="auto">
          <a:xfrm>
            <a:off x="572095" y="5177442"/>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2" name="item 3-Bloque 3-PNE-2025">
            <a:hlinkClick r:id="" action="ppaction://media"/>
            <a:extLst>
              <a:ext uri="{FF2B5EF4-FFF2-40B4-BE49-F238E27FC236}">
                <a16:creationId xmlns:a16="http://schemas.microsoft.com/office/drawing/2014/main" id="{F5EC6B5F-A7D7-058A-2BC0-EFF12C7964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7127" y="5978852"/>
            <a:ext cx="406400" cy="406400"/>
          </a:xfrm>
          <a:prstGeom prst="rect">
            <a:avLst/>
          </a:prstGeom>
        </p:spPr>
      </p:pic>
      <p:pic>
        <p:nvPicPr>
          <p:cNvPr id="4" name="Imagen 3">
            <a:extLst>
              <a:ext uri="{FF2B5EF4-FFF2-40B4-BE49-F238E27FC236}">
                <a16:creationId xmlns:a16="http://schemas.microsoft.com/office/drawing/2014/main" id="{61CC079B-D566-8774-1E75-2C1BF16FCA00}"/>
              </a:ext>
            </a:extLst>
          </p:cNvPr>
          <p:cNvPicPr>
            <a:picLocks noChangeAspect="1"/>
          </p:cNvPicPr>
          <p:nvPr/>
        </p:nvPicPr>
        <p:blipFill>
          <a:blip r:embed="rId8"/>
          <a:stretch>
            <a:fillRect/>
          </a:stretch>
        </p:blipFill>
        <p:spPr>
          <a:xfrm>
            <a:off x="3331707" y="1100714"/>
            <a:ext cx="8593614" cy="4833257"/>
          </a:xfrm>
          <a:prstGeom prst="rect">
            <a:avLst/>
          </a:prstGeom>
        </p:spPr>
      </p:pic>
    </p:spTree>
    <p:extLst>
      <p:ext uri="{BB962C8B-B14F-4D97-AF65-F5344CB8AC3E}">
        <p14:creationId xmlns:p14="http://schemas.microsoft.com/office/powerpoint/2010/main" val="134764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224EF-2DE1-EBBB-4138-15D53226E94C}"/>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D3E95D10-A422-32C9-0529-816D26370DA9}"/>
              </a:ext>
            </a:extLst>
          </p:cNvPr>
          <p:cNvSpPr/>
          <p:nvPr/>
        </p:nvSpPr>
        <p:spPr>
          <a:xfrm>
            <a:off x="0" y="827316"/>
            <a:ext cx="3080657" cy="2601681"/>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AD6AEC78-FF4F-C586-20AC-7F2064DDEBE0}"/>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D0EDD177-2030-75DD-90E5-E0A44D29247E}"/>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CABE5B1A-AEF0-F7BA-90F9-EF7E1CDFDE12}"/>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EDB7CE70-52D2-7A6D-13CD-65D828C36E8D}"/>
              </a:ext>
            </a:extLst>
          </p:cNvPr>
          <p:cNvSpPr txBox="1"/>
          <p:nvPr/>
        </p:nvSpPr>
        <p:spPr>
          <a:xfrm>
            <a:off x="131737" y="958722"/>
            <a:ext cx="2817179" cy="2308324"/>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#3.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Comparar el movimiento de dos o más objetos en relación con el cambio de posición y la rapidez de cada uno, en situaciones cotidianas.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12" name="Imagen 11" descr="Forma&#10;&#10;El contenido generado por IA puede ser incorrecto.">
            <a:extLst>
              <a:ext uri="{FF2B5EF4-FFF2-40B4-BE49-F238E27FC236}">
                <a16:creationId xmlns:a16="http://schemas.microsoft.com/office/drawing/2014/main" id="{313E31A3-B78D-1EA0-19DC-AABA78BB8DF0}"/>
              </a:ext>
            </a:extLst>
          </p:cNvPr>
          <p:cNvPicPr>
            <a:picLocks noChangeAspect="1"/>
          </p:cNvPicPr>
          <p:nvPr/>
        </p:nvPicPr>
        <p:blipFill>
          <a:blip r:embed="rId6"/>
          <a:stretch>
            <a:fillRect/>
          </a:stretch>
        </p:blipFill>
        <p:spPr>
          <a:xfrm flipH="1">
            <a:off x="933841" y="3969138"/>
            <a:ext cx="1545509" cy="1486682"/>
          </a:xfrm>
          <a:prstGeom prst="rect">
            <a:avLst/>
          </a:prstGeom>
        </p:spPr>
      </p:pic>
      <p:pic>
        <p:nvPicPr>
          <p:cNvPr id="3" name="Imagen 2" descr="Una caricatura de una persona&#10;&#10;El contenido generado por IA puede ser incorrecto.">
            <a:extLst>
              <a:ext uri="{FF2B5EF4-FFF2-40B4-BE49-F238E27FC236}">
                <a16:creationId xmlns:a16="http://schemas.microsoft.com/office/drawing/2014/main" id="{AAD741B0-70E6-D2DA-4F44-61FBC23BCC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6214" y="808138"/>
            <a:ext cx="8158845" cy="5439230"/>
          </a:xfrm>
          <a:prstGeom prst="rect">
            <a:avLst/>
          </a:prstGeom>
        </p:spPr>
      </p:pic>
      <p:pic>
        <p:nvPicPr>
          <p:cNvPr id="4" name="item 3-Bloque 3-PNE-2025">
            <a:hlinkClick r:id="" action="ppaction://media"/>
            <a:extLst>
              <a:ext uri="{FF2B5EF4-FFF2-40B4-BE49-F238E27FC236}">
                <a16:creationId xmlns:a16="http://schemas.microsoft.com/office/drawing/2014/main" id="{179CE4E4-2728-0275-97CD-55EC82DB765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3926" y="4712479"/>
            <a:ext cx="406400" cy="406400"/>
          </a:xfrm>
          <a:prstGeom prst="rect">
            <a:avLst/>
          </a:prstGeom>
        </p:spPr>
      </p:pic>
      <p:sp>
        <p:nvSpPr>
          <p:cNvPr id="5" name="CuadroTexto 4">
            <a:extLst>
              <a:ext uri="{FF2B5EF4-FFF2-40B4-BE49-F238E27FC236}">
                <a16:creationId xmlns:a16="http://schemas.microsoft.com/office/drawing/2014/main" id="{7F6B1651-46CA-7DAF-70A1-7EF5F2E76972}"/>
              </a:ext>
            </a:extLst>
          </p:cNvPr>
          <p:cNvSpPr txBox="1"/>
          <p:nvPr/>
        </p:nvSpPr>
        <p:spPr>
          <a:xfrm>
            <a:off x="6095999" y="2041071"/>
            <a:ext cx="1186544" cy="381000"/>
          </a:xfrm>
          <a:prstGeom prst="rect">
            <a:avLst/>
          </a:prstGeom>
          <a:noFill/>
        </p:spPr>
        <p:txBody>
          <a:bodyPr wrap="square" rtlCol="0">
            <a:spAutoFit/>
          </a:bodyPr>
          <a:lstStyle/>
          <a:p>
            <a:r>
              <a:rPr lang="es-ES" dirty="0"/>
              <a:t>Halcón</a:t>
            </a:r>
            <a:endParaRPr lang="es-419" dirty="0"/>
          </a:p>
        </p:txBody>
      </p:sp>
      <p:sp>
        <p:nvSpPr>
          <p:cNvPr id="7" name="CuadroTexto 6">
            <a:extLst>
              <a:ext uri="{FF2B5EF4-FFF2-40B4-BE49-F238E27FC236}">
                <a16:creationId xmlns:a16="http://schemas.microsoft.com/office/drawing/2014/main" id="{60C3F3E7-8B39-5BB2-E949-80514BEDBA57}"/>
              </a:ext>
            </a:extLst>
          </p:cNvPr>
          <p:cNvSpPr txBox="1"/>
          <p:nvPr/>
        </p:nvSpPr>
        <p:spPr>
          <a:xfrm>
            <a:off x="5170714" y="4435930"/>
            <a:ext cx="1186544" cy="381000"/>
          </a:xfrm>
          <a:prstGeom prst="rect">
            <a:avLst/>
          </a:prstGeom>
          <a:noFill/>
        </p:spPr>
        <p:txBody>
          <a:bodyPr wrap="square" rtlCol="0">
            <a:spAutoFit/>
          </a:bodyPr>
          <a:lstStyle/>
          <a:p>
            <a:r>
              <a:rPr lang="es-ES" dirty="0"/>
              <a:t>Vencejo</a:t>
            </a:r>
            <a:endParaRPr lang="es-419" dirty="0"/>
          </a:p>
        </p:txBody>
      </p:sp>
      <p:sp>
        <p:nvSpPr>
          <p:cNvPr id="8" name="CuadroTexto 7">
            <a:extLst>
              <a:ext uri="{FF2B5EF4-FFF2-40B4-BE49-F238E27FC236}">
                <a16:creationId xmlns:a16="http://schemas.microsoft.com/office/drawing/2014/main" id="{D2714AE5-EBBF-F892-D94A-5D51FE69219C}"/>
              </a:ext>
            </a:extLst>
          </p:cNvPr>
          <p:cNvSpPr txBox="1"/>
          <p:nvPr/>
        </p:nvSpPr>
        <p:spPr>
          <a:xfrm>
            <a:off x="9339968" y="2886046"/>
            <a:ext cx="1186544" cy="381000"/>
          </a:xfrm>
          <a:prstGeom prst="rect">
            <a:avLst/>
          </a:prstGeom>
          <a:noFill/>
        </p:spPr>
        <p:txBody>
          <a:bodyPr wrap="square" rtlCol="0">
            <a:spAutoFit/>
          </a:bodyPr>
          <a:lstStyle/>
          <a:p>
            <a:r>
              <a:rPr lang="es-ES" dirty="0"/>
              <a:t>Tiburón</a:t>
            </a:r>
            <a:endParaRPr lang="es-419" dirty="0"/>
          </a:p>
        </p:txBody>
      </p:sp>
    </p:spTree>
    <p:extLst>
      <p:ext uri="{BB962C8B-B14F-4D97-AF65-F5344CB8AC3E}">
        <p14:creationId xmlns:p14="http://schemas.microsoft.com/office/powerpoint/2010/main" val="40762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30D9C-927F-B573-5409-F9B20DAEB42E}"/>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83BB109A-8BCD-F3D9-8588-545B43AAC221}"/>
              </a:ext>
            </a:extLst>
          </p:cNvPr>
          <p:cNvSpPr/>
          <p:nvPr/>
        </p:nvSpPr>
        <p:spPr>
          <a:xfrm>
            <a:off x="0" y="827316"/>
            <a:ext cx="3058886" cy="216273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664B722B-DA81-3CE1-BD0B-4AB9A2B73B24}"/>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61A57A6F-B614-DDDB-01DA-5FEF836BFF6E}"/>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9B021B39-34A1-51B5-38E5-D9E3849551EB}"/>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D7694CF5-3D4C-9A55-2245-5C53E0F6D2A7}"/>
              </a:ext>
            </a:extLst>
          </p:cNvPr>
          <p:cNvSpPr txBox="1"/>
          <p:nvPr/>
        </p:nvSpPr>
        <p:spPr>
          <a:xfrm>
            <a:off x="131737" y="958722"/>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#4.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cada una de las formas de transmisión del calor y sus características por medio de situaciones cotidianas.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4" name="Imagen 3" descr="Forma&#10;&#10;El contenido generado por IA puede ser incorrecto.">
            <a:extLst>
              <a:ext uri="{FF2B5EF4-FFF2-40B4-BE49-F238E27FC236}">
                <a16:creationId xmlns:a16="http://schemas.microsoft.com/office/drawing/2014/main" id="{F30A9ADA-066D-D44B-1D0A-6B00B9C5CC48}"/>
              </a:ext>
            </a:extLst>
          </p:cNvPr>
          <p:cNvPicPr>
            <a:picLocks noChangeAspect="1"/>
          </p:cNvPicPr>
          <p:nvPr/>
        </p:nvPicPr>
        <p:blipFill>
          <a:blip r:embed="rId6"/>
          <a:stretch>
            <a:fillRect/>
          </a:stretch>
        </p:blipFill>
        <p:spPr>
          <a:xfrm flipH="1">
            <a:off x="3556698" y="1107112"/>
            <a:ext cx="1545509" cy="1486682"/>
          </a:xfrm>
          <a:prstGeom prst="rect">
            <a:avLst/>
          </a:prstGeom>
        </p:spPr>
      </p:pic>
      <p:pic>
        <p:nvPicPr>
          <p:cNvPr id="5" name="item 4-Bloque 3-PNE-2025">
            <a:hlinkClick r:id="" action="ppaction://media"/>
            <a:extLst>
              <a:ext uri="{FF2B5EF4-FFF2-40B4-BE49-F238E27FC236}">
                <a16:creationId xmlns:a16="http://schemas.microsoft.com/office/drawing/2014/main" id="{96FAB59D-13C9-2F5D-1C44-506E8C762C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19852" y="1771184"/>
            <a:ext cx="406400" cy="406400"/>
          </a:xfrm>
          <a:prstGeom prst="rect">
            <a:avLst/>
          </a:prstGeom>
        </p:spPr>
      </p:pic>
      <p:pic>
        <p:nvPicPr>
          <p:cNvPr id="1030" name="Picture 6" descr="Radiación, conducción y convección: tres formas de transferencia de calor">
            <a:extLst>
              <a:ext uri="{FF2B5EF4-FFF2-40B4-BE49-F238E27FC236}">
                <a16:creationId xmlns:a16="http://schemas.microsoft.com/office/drawing/2014/main" id="{063B915C-1D3B-B078-CF66-DAC4BF08B4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8342" y="3121453"/>
            <a:ext cx="5421087" cy="31423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lla cuchara: Más de 64,365 ilustraciones y dibujos de stock con licencia  libres de regalías | Shutterstock">
            <a:extLst>
              <a:ext uri="{FF2B5EF4-FFF2-40B4-BE49-F238E27FC236}">
                <a16:creationId xmlns:a16="http://schemas.microsoft.com/office/drawing/2014/main" id="{EBC13246-16EF-8E6C-9271-6039A51617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8398"/>
          <a:stretch>
            <a:fillRect/>
          </a:stretch>
        </p:blipFill>
        <p:spPr bwMode="auto">
          <a:xfrm>
            <a:off x="6422573" y="1298133"/>
            <a:ext cx="4348843" cy="429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B1945-39A2-20D6-C751-0399C79D7C5A}"/>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783D411D-635F-B43F-37AF-EF6D12605650}"/>
              </a:ext>
            </a:extLst>
          </p:cNvPr>
          <p:cNvSpPr/>
          <p:nvPr/>
        </p:nvSpPr>
        <p:spPr>
          <a:xfrm>
            <a:off x="-2" y="838885"/>
            <a:ext cx="3058886" cy="337388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85D88E52-67B2-5F3A-4584-8E652C7A3F86}"/>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BC88901A-A2F7-67DF-A774-FFDCBFEDBF4C}"/>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4F6C79F9-2A7F-84F7-97E9-FA921951AC91}"/>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BA1F26D3-0132-8E1C-C3FD-A94698C5891D}"/>
              </a:ext>
            </a:extLst>
          </p:cNvPr>
          <p:cNvSpPr txBox="1"/>
          <p:nvPr/>
        </p:nvSpPr>
        <p:spPr>
          <a:xfrm>
            <a:off x="130432" y="991595"/>
            <a:ext cx="2817179" cy="3139321"/>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#5.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los fenómenos de refracción y reflexión de la luz en situaciones cotidianas, por medio de materiales pulidos, transparentes, translúcidos u opacos, así como las aplicaciones de la luz.</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405303E4-F37A-D870-C827-DF28859E3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4696" y="1091304"/>
            <a:ext cx="6535023" cy="490638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descr="Una caricatura de una persona&#10;&#10;El contenido generado por IA puede ser incorrecto.">
            <a:extLst>
              <a:ext uri="{FF2B5EF4-FFF2-40B4-BE49-F238E27FC236}">
                <a16:creationId xmlns:a16="http://schemas.microsoft.com/office/drawing/2014/main" id="{7769EA9F-EF7C-F8E8-2BE7-D723FEF0ACF1}"/>
              </a:ext>
            </a:extLst>
          </p:cNvPr>
          <p:cNvPicPr>
            <a:picLocks noChangeAspect="1"/>
          </p:cNvPicPr>
          <p:nvPr/>
        </p:nvPicPr>
        <p:blipFill>
          <a:blip r:embed="rId7">
            <a:extLst>
              <a:ext uri="{28A0092B-C50C-407E-A947-70E740481C1C}">
                <a14:useLocalDpi xmlns:a14="http://schemas.microsoft.com/office/drawing/2010/main" val="0"/>
              </a:ext>
            </a:extLst>
          </a:blip>
          <a:srcRect t="10105" b="5014"/>
          <a:stretch>
            <a:fillRect/>
          </a:stretch>
        </p:blipFill>
        <p:spPr>
          <a:xfrm flipH="1">
            <a:off x="2837636" y="2550369"/>
            <a:ext cx="2977368" cy="2903022"/>
          </a:xfrm>
          <a:prstGeom prst="rect">
            <a:avLst/>
          </a:prstGeom>
        </p:spPr>
      </p:pic>
      <p:pic>
        <p:nvPicPr>
          <p:cNvPr id="2" name="item 5-Bloque 3-PNE-2025">
            <a:hlinkClick r:id="" action="ppaction://media"/>
            <a:extLst>
              <a:ext uri="{FF2B5EF4-FFF2-40B4-BE49-F238E27FC236}">
                <a16:creationId xmlns:a16="http://schemas.microsoft.com/office/drawing/2014/main" id="{0877CA7B-A15D-D540-28A8-A011404C7C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27144" y="3798680"/>
            <a:ext cx="406400" cy="406400"/>
          </a:xfrm>
          <a:prstGeom prst="rect">
            <a:avLst/>
          </a:prstGeom>
        </p:spPr>
      </p:pic>
      <p:sp>
        <p:nvSpPr>
          <p:cNvPr id="3" name="CuadroTexto 2">
            <a:extLst>
              <a:ext uri="{FF2B5EF4-FFF2-40B4-BE49-F238E27FC236}">
                <a16:creationId xmlns:a16="http://schemas.microsoft.com/office/drawing/2014/main" id="{07484001-21F9-1C3F-DD3E-16773466E3CB}"/>
              </a:ext>
            </a:extLst>
          </p:cNvPr>
          <p:cNvSpPr txBox="1"/>
          <p:nvPr/>
        </p:nvSpPr>
        <p:spPr>
          <a:xfrm>
            <a:off x="6291943" y="5570585"/>
            <a:ext cx="598714" cy="369332"/>
          </a:xfrm>
          <a:prstGeom prst="rect">
            <a:avLst/>
          </a:prstGeom>
          <a:noFill/>
        </p:spPr>
        <p:txBody>
          <a:bodyPr wrap="square" rtlCol="0">
            <a:spAutoFit/>
          </a:bodyPr>
          <a:lstStyle/>
          <a:p>
            <a:pPr algn="ctr"/>
            <a:r>
              <a:rPr lang="es-ES" dirty="0"/>
              <a:t>1</a:t>
            </a:r>
            <a:endParaRPr lang="es-419" dirty="0"/>
          </a:p>
        </p:txBody>
      </p:sp>
      <p:sp>
        <p:nvSpPr>
          <p:cNvPr id="5" name="CuadroTexto 4">
            <a:extLst>
              <a:ext uri="{FF2B5EF4-FFF2-40B4-BE49-F238E27FC236}">
                <a16:creationId xmlns:a16="http://schemas.microsoft.com/office/drawing/2014/main" id="{04DE1E89-5909-F39E-0518-DE9015852A18}"/>
              </a:ext>
            </a:extLst>
          </p:cNvPr>
          <p:cNvSpPr txBox="1"/>
          <p:nvPr/>
        </p:nvSpPr>
        <p:spPr>
          <a:xfrm>
            <a:off x="8055429" y="5582030"/>
            <a:ext cx="598714" cy="369332"/>
          </a:xfrm>
          <a:prstGeom prst="rect">
            <a:avLst/>
          </a:prstGeom>
          <a:noFill/>
        </p:spPr>
        <p:txBody>
          <a:bodyPr wrap="square" rtlCol="0">
            <a:spAutoFit/>
          </a:bodyPr>
          <a:lstStyle/>
          <a:p>
            <a:pPr algn="ctr"/>
            <a:r>
              <a:rPr lang="es-ES" dirty="0"/>
              <a:t>2</a:t>
            </a:r>
            <a:endParaRPr lang="es-419" dirty="0"/>
          </a:p>
        </p:txBody>
      </p:sp>
      <p:sp>
        <p:nvSpPr>
          <p:cNvPr id="7" name="CuadroTexto 6">
            <a:extLst>
              <a:ext uri="{FF2B5EF4-FFF2-40B4-BE49-F238E27FC236}">
                <a16:creationId xmlns:a16="http://schemas.microsoft.com/office/drawing/2014/main" id="{E3C1422B-34BB-BDCE-2858-4539B45ADF2D}"/>
              </a:ext>
            </a:extLst>
          </p:cNvPr>
          <p:cNvSpPr txBox="1"/>
          <p:nvPr/>
        </p:nvSpPr>
        <p:spPr>
          <a:xfrm>
            <a:off x="9982226" y="5567293"/>
            <a:ext cx="598714" cy="369332"/>
          </a:xfrm>
          <a:prstGeom prst="rect">
            <a:avLst/>
          </a:prstGeom>
          <a:noFill/>
        </p:spPr>
        <p:txBody>
          <a:bodyPr wrap="square" rtlCol="0">
            <a:spAutoFit/>
          </a:bodyPr>
          <a:lstStyle/>
          <a:p>
            <a:pPr algn="ctr"/>
            <a:r>
              <a:rPr lang="es-ES" dirty="0"/>
              <a:t>3</a:t>
            </a:r>
            <a:endParaRPr lang="es-419" dirty="0"/>
          </a:p>
        </p:txBody>
      </p:sp>
      <p:sp>
        <p:nvSpPr>
          <p:cNvPr id="9" name="CuadroTexto 8">
            <a:extLst>
              <a:ext uri="{FF2B5EF4-FFF2-40B4-BE49-F238E27FC236}">
                <a16:creationId xmlns:a16="http://schemas.microsoft.com/office/drawing/2014/main" id="{8CFFB748-ADD5-7517-8D1E-619331813560}"/>
              </a:ext>
            </a:extLst>
          </p:cNvPr>
          <p:cNvSpPr txBox="1"/>
          <p:nvPr/>
        </p:nvSpPr>
        <p:spPr>
          <a:xfrm>
            <a:off x="5254696" y="2043026"/>
            <a:ext cx="598714" cy="369332"/>
          </a:xfrm>
          <a:prstGeom prst="rect">
            <a:avLst/>
          </a:prstGeom>
          <a:noFill/>
        </p:spPr>
        <p:txBody>
          <a:bodyPr wrap="square" rtlCol="0">
            <a:spAutoFit/>
          </a:bodyPr>
          <a:lstStyle/>
          <a:p>
            <a:pPr algn="ctr"/>
            <a:r>
              <a:rPr lang="es-ES" dirty="0"/>
              <a:t>1</a:t>
            </a:r>
            <a:endParaRPr lang="es-419" dirty="0"/>
          </a:p>
        </p:txBody>
      </p:sp>
      <p:sp>
        <p:nvSpPr>
          <p:cNvPr id="11" name="CuadroTexto 10">
            <a:extLst>
              <a:ext uri="{FF2B5EF4-FFF2-40B4-BE49-F238E27FC236}">
                <a16:creationId xmlns:a16="http://schemas.microsoft.com/office/drawing/2014/main" id="{1D7B6185-5346-E81C-9690-39B235DCACFA}"/>
              </a:ext>
            </a:extLst>
          </p:cNvPr>
          <p:cNvSpPr txBox="1"/>
          <p:nvPr/>
        </p:nvSpPr>
        <p:spPr>
          <a:xfrm>
            <a:off x="5254696" y="2427546"/>
            <a:ext cx="598714" cy="369332"/>
          </a:xfrm>
          <a:prstGeom prst="rect">
            <a:avLst/>
          </a:prstGeom>
          <a:noFill/>
        </p:spPr>
        <p:txBody>
          <a:bodyPr wrap="square" rtlCol="0">
            <a:spAutoFit/>
          </a:bodyPr>
          <a:lstStyle/>
          <a:p>
            <a:pPr algn="ctr"/>
            <a:r>
              <a:rPr lang="es-ES" dirty="0"/>
              <a:t>2</a:t>
            </a:r>
            <a:endParaRPr lang="es-419" dirty="0"/>
          </a:p>
        </p:txBody>
      </p:sp>
      <p:sp>
        <p:nvSpPr>
          <p:cNvPr id="12" name="CuadroTexto 11">
            <a:extLst>
              <a:ext uri="{FF2B5EF4-FFF2-40B4-BE49-F238E27FC236}">
                <a16:creationId xmlns:a16="http://schemas.microsoft.com/office/drawing/2014/main" id="{60B3E618-8484-3872-A657-E01EFC5BC81F}"/>
              </a:ext>
            </a:extLst>
          </p:cNvPr>
          <p:cNvSpPr txBox="1"/>
          <p:nvPr/>
        </p:nvSpPr>
        <p:spPr>
          <a:xfrm>
            <a:off x="5246379" y="2849485"/>
            <a:ext cx="598714" cy="369332"/>
          </a:xfrm>
          <a:prstGeom prst="rect">
            <a:avLst/>
          </a:prstGeom>
          <a:noFill/>
        </p:spPr>
        <p:txBody>
          <a:bodyPr wrap="square" rtlCol="0">
            <a:spAutoFit/>
          </a:bodyPr>
          <a:lstStyle/>
          <a:p>
            <a:pPr algn="ctr"/>
            <a:r>
              <a:rPr lang="es-ES" dirty="0"/>
              <a:t>3</a:t>
            </a:r>
            <a:endParaRPr lang="es-419" dirty="0"/>
          </a:p>
        </p:txBody>
      </p:sp>
    </p:spTree>
    <p:extLst>
      <p:ext uri="{BB962C8B-B14F-4D97-AF65-F5344CB8AC3E}">
        <p14:creationId xmlns:p14="http://schemas.microsoft.com/office/powerpoint/2010/main" val="6342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3CF0E-E334-F625-C4E2-6D9C27A22B3C}"/>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F4BAC77A-0255-1C5E-36B8-763D4E7CD92B}"/>
              </a:ext>
            </a:extLst>
          </p:cNvPr>
          <p:cNvSpPr/>
          <p:nvPr/>
        </p:nvSpPr>
        <p:spPr>
          <a:xfrm>
            <a:off x="0" y="758735"/>
            <a:ext cx="3058886" cy="323631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4196A2C3-39E7-C30E-C687-6734115C493E}"/>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FD915BDF-9403-15C5-A03E-2850C75EF025}"/>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5EABDDD7-BF21-28DC-74DB-9640674A3E3C}"/>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C8B0B223-C387-E708-9BD6-DFC9A0D02567}"/>
              </a:ext>
            </a:extLst>
          </p:cNvPr>
          <p:cNvSpPr txBox="1"/>
          <p:nvPr/>
        </p:nvSpPr>
        <p:spPr>
          <a:xfrm>
            <a:off x="120851" y="1361229"/>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#6.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Distinguir entre las clases de energía, sus fuentes, características, manifestaciones, transformaciones y usos.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2" name="Picture 2" descr="Ilustración vectorial de silueta de mujer: vector de stock (libre de  regalías) 739667332 | Shutterstock">
            <a:extLst>
              <a:ext uri="{FF2B5EF4-FFF2-40B4-BE49-F238E27FC236}">
                <a16:creationId xmlns:a16="http://schemas.microsoft.com/office/drawing/2014/main" id="{B99BF271-F721-9406-0264-4A053ABF4C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08"/>
          <a:stretch>
            <a:fillRect/>
          </a:stretch>
        </p:blipFill>
        <p:spPr bwMode="auto">
          <a:xfrm>
            <a:off x="680129" y="4344532"/>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ransición energética: Energía nuclear vs. energía solar: ¿Cuál es el  cambio clave? - JMHPOWER">
            <a:extLst>
              <a:ext uri="{FF2B5EF4-FFF2-40B4-BE49-F238E27FC236}">
                <a16:creationId xmlns:a16="http://schemas.microsoft.com/office/drawing/2014/main" id="{586A9651-9893-8915-DA60-FC8FDDFB50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9263" y="758735"/>
            <a:ext cx="7734303" cy="33837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7 ventajas y 7 desventajas de la energía nuclear - Diferenciador">
            <a:extLst>
              <a:ext uri="{FF2B5EF4-FFF2-40B4-BE49-F238E27FC236}">
                <a16:creationId xmlns:a16="http://schemas.microsoft.com/office/drawing/2014/main" id="{6679FF45-D9F3-54EF-A910-D3274F8654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0539" y="4568233"/>
            <a:ext cx="4361460" cy="228976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novación y medio ambiente: el futuro de las energías renovables en  Argentina - Infobae">
            <a:extLst>
              <a:ext uri="{FF2B5EF4-FFF2-40B4-BE49-F238E27FC236}">
                <a16:creationId xmlns:a16="http://schemas.microsoft.com/office/drawing/2014/main" id="{1B1B3D06-54DD-9DA7-A71E-844D2AC729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58886" y="4568233"/>
            <a:ext cx="4361460" cy="2289767"/>
          </a:xfrm>
          <a:prstGeom prst="rect">
            <a:avLst/>
          </a:prstGeom>
          <a:noFill/>
          <a:extLst>
            <a:ext uri="{909E8E84-426E-40DD-AFC4-6F175D3DCCD1}">
              <a14:hiddenFill xmlns:a14="http://schemas.microsoft.com/office/drawing/2010/main">
                <a:solidFill>
                  <a:srgbClr val="FFFFFF"/>
                </a:solidFill>
              </a14:hiddenFill>
            </a:ext>
          </a:extLst>
        </p:spPr>
      </p:pic>
      <p:pic>
        <p:nvPicPr>
          <p:cNvPr id="3" name="item 6-Bloque 3-PNE-2025">
            <a:hlinkClick r:id="" action="ppaction://media"/>
            <a:extLst>
              <a:ext uri="{FF2B5EF4-FFF2-40B4-BE49-F238E27FC236}">
                <a16:creationId xmlns:a16="http://schemas.microsoft.com/office/drawing/2014/main" id="{089DD1C5-4393-A96F-AF69-BD90550DF4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26240" y="5139188"/>
            <a:ext cx="406400" cy="406400"/>
          </a:xfrm>
          <a:prstGeom prst="rect">
            <a:avLst/>
          </a:prstGeom>
        </p:spPr>
      </p:pic>
    </p:spTree>
    <p:extLst>
      <p:ext uri="{BB962C8B-B14F-4D97-AF65-F5344CB8AC3E}">
        <p14:creationId xmlns:p14="http://schemas.microsoft.com/office/powerpoint/2010/main" val="39266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3A868-4FB4-3703-3AC9-13E68EE869FB}"/>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7867CB07-555E-59E1-D69C-BC355F0B3DE4}"/>
              </a:ext>
            </a:extLst>
          </p:cNvPr>
          <p:cNvSpPr/>
          <p:nvPr/>
        </p:nvSpPr>
        <p:spPr>
          <a:xfrm>
            <a:off x="83467" y="914403"/>
            <a:ext cx="3058886" cy="3020775"/>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72C6AF9E-FA14-1E93-AB3C-EB9E1C854C22}"/>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6C85BB57-90D4-E9E2-DE9E-7C400726716D}"/>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3031CC0A-3535-DC39-7C5D-D05A216C939D}"/>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7E30A7B9-95F8-409E-B610-A90DF54AB792}"/>
              </a:ext>
            </a:extLst>
          </p:cNvPr>
          <p:cNvSpPr txBox="1"/>
          <p:nvPr/>
        </p:nvSpPr>
        <p:spPr>
          <a:xfrm>
            <a:off x="204320" y="1409127"/>
            <a:ext cx="2817179" cy="2031325"/>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#7.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Determinar las características de la corriente eléctrica y de los circuitos en serie y paralelo.</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2" name="Picture 2" descr="Ilustración vectorial de silueta de mujer: vector de stock (libre de  regalías) 739667332 | Shutterstock">
            <a:extLst>
              <a:ext uri="{FF2B5EF4-FFF2-40B4-BE49-F238E27FC236}">
                <a16:creationId xmlns:a16="http://schemas.microsoft.com/office/drawing/2014/main" id="{6ED60624-E5A5-128D-2977-4BC2578A819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308"/>
          <a:stretch>
            <a:fillRect/>
          </a:stretch>
        </p:blipFill>
        <p:spPr bwMode="auto">
          <a:xfrm>
            <a:off x="680129" y="4344532"/>
            <a:ext cx="1698625" cy="15893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36490367-DB11-BF39-55A2-8252A0C229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6842" y="3310618"/>
            <a:ext cx="70485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Electricity for kids - and everyone else: A simple introduction!">
            <a:extLst>
              <a:ext uri="{FF2B5EF4-FFF2-40B4-BE49-F238E27FC236}">
                <a16:creationId xmlns:a16="http://schemas.microsoft.com/office/drawing/2014/main" id="{3F452DFD-A432-4287-11C9-19949D1F5C0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601" b="52827"/>
          <a:stretch>
            <a:fillRect/>
          </a:stretch>
        </p:blipFill>
        <p:spPr bwMode="auto">
          <a:xfrm>
            <a:off x="7162800" y="4034033"/>
            <a:ext cx="3810000" cy="69668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DCC5313B-2C71-6337-F439-45660354C154}"/>
              </a:ext>
            </a:extLst>
          </p:cNvPr>
          <p:cNvSpPr txBox="1"/>
          <p:nvPr/>
        </p:nvSpPr>
        <p:spPr>
          <a:xfrm>
            <a:off x="5323563" y="5637250"/>
            <a:ext cx="2547257" cy="369332"/>
          </a:xfrm>
          <a:prstGeom prst="rect">
            <a:avLst/>
          </a:prstGeom>
          <a:noFill/>
        </p:spPr>
        <p:txBody>
          <a:bodyPr wrap="square" rtlCol="0">
            <a:spAutoFit/>
          </a:bodyPr>
          <a:lstStyle/>
          <a:p>
            <a:r>
              <a:rPr lang="es-ES" dirty="0"/>
              <a:t>CC</a:t>
            </a:r>
            <a:endParaRPr lang="es-419" dirty="0"/>
          </a:p>
        </p:txBody>
      </p:sp>
      <p:pic>
        <p:nvPicPr>
          <p:cNvPr id="4" name="Picture 4" descr="Electricity for kids - and everyone else: A simple introduction!">
            <a:extLst>
              <a:ext uri="{FF2B5EF4-FFF2-40B4-BE49-F238E27FC236}">
                <a16:creationId xmlns:a16="http://schemas.microsoft.com/office/drawing/2014/main" id="{86569137-FDDB-6E6C-00D0-76766D9741E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3429"/>
          <a:stretch>
            <a:fillRect/>
          </a:stretch>
        </p:blipFill>
        <p:spPr bwMode="auto">
          <a:xfrm>
            <a:off x="5965820" y="2031362"/>
            <a:ext cx="3810000" cy="696686"/>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7A258C5D-0B42-0FDB-4B3F-C77484F0D553}"/>
              </a:ext>
            </a:extLst>
          </p:cNvPr>
          <p:cNvSpPr txBox="1"/>
          <p:nvPr/>
        </p:nvSpPr>
        <p:spPr>
          <a:xfrm>
            <a:off x="7478485" y="3114789"/>
            <a:ext cx="2547257" cy="369332"/>
          </a:xfrm>
          <a:prstGeom prst="rect">
            <a:avLst/>
          </a:prstGeom>
          <a:noFill/>
        </p:spPr>
        <p:txBody>
          <a:bodyPr wrap="square" rtlCol="0">
            <a:spAutoFit/>
          </a:bodyPr>
          <a:lstStyle/>
          <a:p>
            <a:r>
              <a:rPr lang="es-ES" dirty="0"/>
              <a:t>Electrones</a:t>
            </a:r>
            <a:endParaRPr lang="es-419" dirty="0"/>
          </a:p>
        </p:txBody>
      </p:sp>
      <p:sp>
        <p:nvSpPr>
          <p:cNvPr id="8" name="CuadroTexto 7">
            <a:extLst>
              <a:ext uri="{FF2B5EF4-FFF2-40B4-BE49-F238E27FC236}">
                <a16:creationId xmlns:a16="http://schemas.microsoft.com/office/drawing/2014/main" id="{F379174B-D401-57F0-AD1A-BBC6AE04C56E}"/>
              </a:ext>
            </a:extLst>
          </p:cNvPr>
          <p:cNvSpPr txBox="1"/>
          <p:nvPr/>
        </p:nvSpPr>
        <p:spPr>
          <a:xfrm>
            <a:off x="3263206" y="742093"/>
            <a:ext cx="8475426" cy="1477328"/>
          </a:xfrm>
          <a:prstGeom prst="rect">
            <a:avLst/>
          </a:prstGeom>
          <a:noFill/>
        </p:spPr>
        <p:txBody>
          <a:bodyPr wrap="square">
            <a:spAutoFit/>
          </a:bodyPr>
          <a:lstStyle/>
          <a:p>
            <a:pPr algn="just"/>
            <a:r>
              <a:rPr lang="es-ES" b="0" i="0" dirty="0">
                <a:solidFill>
                  <a:srgbClr val="0A0A0A"/>
                </a:solidFill>
                <a:effectLst/>
                <a:latin typeface="Google Sans"/>
              </a:rPr>
              <a:t>Un ejemplo real de corriente alterna (CA) es </a:t>
            </a:r>
            <a:r>
              <a:rPr lang="es-ES" dirty="0"/>
              <a:t>la </a:t>
            </a:r>
            <a:r>
              <a:rPr lang="es-ES" b="1" dirty="0">
                <a:effectLst/>
              </a:rPr>
              <a:t>electricidad que llega a tu casa por los enchufes</a:t>
            </a:r>
            <a:r>
              <a:rPr lang="es-ES" dirty="0"/>
              <a:t> para alimentar electrodomésticos como televisores, refrigeradores y bombillas</a:t>
            </a:r>
            <a:r>
              <a:rPr lang="es-ES" b="0" i="0" dirty="0">
                <a:solidFill>
                  <a:srgbClr val="0A0A0A"/>
                </a:solidFill>
                <a:effectLst/>
                <a:latin typeface="Google Sans"/>
              </a:rPr>
              <a:t>, ya que fluye y cambia de dirección constantemente, permitiendo su transporte eficiente a largas distancias desde las centrales eléctricas hasta los hogares y la industria.</a:t>
            </a:r>
            <a:endParaRPr lang="es-419" dirty="0"/>
          </a:p>
        </p:txBody>
      </p:sp>
      <p:cxnSp>
        <p:nvCxnSpPr>
          <p:cNvPr id="14" name="Conector recto de flecha 13">
            <a:extLst>
              <a:ext uri="{FF2B5EF4-FFF2-40B4-BE49-F238E27FC236}">
                <a16:creationId xmlns:a16="http://schemas.microsoft.com/office/drawing/2014/main" id="{201A9CFD-11EB-2F9A-3A72-5105345081C9}"/>
              </a:ext>
            </a:extLst>
          </p:cNvPr>
          <p:cNvCxnSpPr/>
          <p:nvPr/>
        </p:nvCxnSpPr>
        <p:spPr>
          <a:xfrm flipH="1" flipV="1">
            <a:off x="7293429" y="2514600"/>
            <a:ext cx="577391" cy="6001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B4C4B2D2-083D-AEA1-D9ED-A195DDB7AF02}"/>
              </a:ext>
            </a:extLst>
          </p:cNvPr>
          <p:cNvCxnSpPr/>
          <p:nvPr/>
        </p:nvCxnSpPr>
        <p:spPr>
          <a:xfrm>
            <a:off x="8044543" y="3440452"/>
            <a:ext cx="152400" cy="7396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CuadroTexto 18">
            <a:extLst>
              <a:ext uri="{FF2B5EF4-FFF2-40B4-BE49-F238E27FC236}">
                <a16:creationId xmlns:a16="http://schemas.microsoft.com/office/drawing/2014/main" id="{8022C1F6-72A6-4D97-3F96-9D35D80805E5}"/>
              </a:ext>
            </a:extLst>
          </p:cNvPr>
          <p:cNvSpPr txBox="1"/>
          <p:nvPr/>
        </p:nvSpPr>
        <p:spPr>
          <a:xfrm>
            <a:off x="5127396" y="2145268"/>
            <a:ext cx="2547257" cy="369332"/>
          </a:xfrm>
          <a:prstGeom prst="rect">
            <a:avLst/>
          </a:prstGeom>
          <a:noFill/>
        </p:spPr>
        <p:txBody>
          <a:bodyPr wrap="square" rtlCol="0">
            <a:spAutoFit/>
          </a:bodyPr>
          <a:lstStyle/>
          <a:p>
            <a:r>
              <a:rPr lang="es-ES" dirty="0"/>
              <a:t>Ejemplo 1 CA</a:t>
            </a:r>
            <a:endParaRPr lang="es-419" dirty="0"/>
          </a:p>
        </p:txBody>
      </p:sp>
      <p:sp>
        <p:nvSpPr>
          <p:cNvPr id="20" name="CuadroTexto 19">
            <a:extLst>
              <a:ext uri="{FF2B5EF4-FFF2-40B4-BE49-F238E27FC236}">
                <a16:creationId xmlns:a16="http://schemas.microsoft.com/office/drawing/2014/main" id="{BB516D60-CE60-4DEA-BFBC-EA05588EC260}"/>
              </a:ext>
            </a:extLst>
          </p:cNvPr>
          <p:cNvSpPr txBox="1"/>
          <p:nvPr/>
        </p:nvSpPr>
        <p:spPr>
          <a:xfrm>
            <a:off x="3249384" y="4111015"/>
            <a:ext cx="2547257" cy="369332"/>
          </a:xfrm>
          <a:prstGeom prst="rect">
            <a:avLst/>
          </a:prstGeom>
          <a:noFill/>
        </p:spPr>
        <p:txBody>
          <a:bodyPr wrap="square" rtlCol="0">
            <a:spAutoFit/>
          </a:bodyPr>
          <a:lstStyle/>
          <a:p>
            <a:r>
              <a:rPr lang="es-ES" dirty="0"/>
              <a:t>Ejemplo 2</a:t>
            </a:r>
            <a:endParaRPr lang="es-419" dirty="0"/>
          </a:p>
        </p:txBody>
      </p:sp>
      <p:pic>
        <p:nvPicPr>
          <p:cNvPr id="21" name="item 7-Bloque 3-PNE-2025">
            <a:hlinkClick r:id="" action="ppaction://media"/>
            <a:extLst>
              <a:ext uri="{FF2B5EF4-FFF2-40B4-BE49-F238E27FC236}">
                <a16:creationId xmlns:a16="http://schemas.microsoft.com/office/drawing/2014/main" id="{2EF33FE1-B995-AD08-8029-1DDF4CF815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09709" y="5139188"/>
            <a:ext cx="406400" cy="406400"/>
          </a:xfrm>
          <a:prstGeom prst="rect">
            <a:avLst/>
          </a:prstGeom>
        </p:spPr>
      </p:pic>
    </p:spTree>
    <p:extLst>
      <p:ext uri="{BB962C8B-B14F-4D97-AF65-F5344CB8AC3E}">
        <p14:creationId xmlns:p14="http://schemas.microsoft.com/office/powerpoint/2010/main" val="40998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1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CE21A-CDF0-E4EE-BA34-0F2559AC6E3E}"/>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208E4AFD-EF65-1C5B-F751-EAF8B720706D}"/>
              </a:ext>
            </a:extLst>
          </p:cNvPr>
          <p:cNvSpPr/>
          <p:nvPr/>
        </p:nvSpPr>
        <p:spPr>
          <a:xfrm>
            <a:off x="83467" y="762519"/>
            <a:ext cx="3058886" cy="3058364"/>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10" name="Imagen 9" descr="Interfaz de usuario gráfica, Aplicación&#10;&#10;Descripción generada automáticamente">
            <a:extLst>
              <a:ext uri="{FF2B5EF4-FFF2-40B4-BE49-F238E27FC236}">
                <a16:creationId xmlns:a16="http://schemas.microsoft.com/office/drawing/2014/main" id="{6D859570-076B-2558-140C-5DD58186D363}"/>
              </a:ext>
            </a:extLst>
          </p:cNvPr>
          <p:cNvPicPr>
            <a:picLocks noChangeAspect="1"/>
          </p:cNvPicPr>
          <p:nvPr/>
        </p:nvPicPr>
        <p:blipFill rotWithShape="1">
          <a:blip r:embed="rId4">
            <a:extLst>
              <a:ext uri="{28A0092B-C50C-407E-A947-70E740481C1C}">
                <a14:useLocalDpi xmlns:a14="http://schemas.microsoft.com/office/drawing/2010/main" val="0"/>
              </a:ext>
            </a:extLst>
          </a:blip>
          <a:srcRect l="5336" t="3330" r="34129" b="90927"/>
          <a:stretch>
            <a:fillRect/>
          </a:stretch>
        </p:blipFill>
        <p:spPr bwMode="auto">
          <a:xfrm>
            <a:off x="-1" y="0"/>
            <a:ext cx="4233545" cy="533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13" name="Imagen 12">
            <a:extLst>
              <a:ext uri="{FF2B5EF4-FFF2-40B4-BE49-F238E27FC236}">
                <a16:creationId xmlns:a16="http://schemas.microsoft.com/office/drawing/2014/main" id="{04E87B15-1AC4-E29E-7240-8702F34A65EC}"/>
              </a:ext>
            </a:extLst>
          </p:cNvPr>
          <p:cNvPicPr>
            <a:picLocks noChangeAspect="1"/>
          </p:cNvPicPr>
          <p:nvPr/>
        </p:nvPicPr>
        <p:blipFill>
          <a:blip r:embed="rId5"/>
          <a:stretch>
            <a:fillRect/>
          </a:stretch>
        </p:blipFill>
        <p:spPr>
          <a:xfrm>
            <a:off x="8861025" y="-76868"/>
            <a:ext cx="3330975" cy="687500"/>
          </a:xfrm>
          <a:prstGeom prst="rect">
            <a:avLst/>
          </a:prstGeom>
        </p:spPr>
      </p:pic>
      <p:cxnSp>
        <p:nvCxnSpPr>
          <p:cNvPr id="6" name="Conector recto 5">
            <a:extLst>
              <a:ext uri="{FF2B5EF4-FFF2-40B4-BE49-F238E27FC236}">
                <a16:creationId xmlns:a16="http://schemas.microsoft.com/office/drawing/2014/main" id="{9FDA4FD4-DD65-411B-DEFB-15C9EA04FF41}"/>
              </a:ext>
            </a:extLst>
          </p:cNvPr>
          <p:cNvCxnSpPr/>
          <p:nvPr/>
        </p:nvCxnSpPr>
        <p:spPr>
          <a:xfrm>
            <a:off x="-1" y="610632"/>
            <a:ext cx="12192000" cy="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7" name="CuadroTexto 16">
            <a:extLst>
              <a:ext uri="{FF2B5EF4-FFF2-40B4-BE49-F238E27FC236}">
                <a16:creationId xmlns:a16="http://schemas.microsoft.com/office/drawing/2014/main" id="{7EC9CEEB-B9EC-160D-205D-185764C07C32}"/>
              </a:ext>
            </a:extLst>
          </p:cNvPr>
          <p:cNvSpPr txBox="1"/>
          <p:nvPr/>
        </p:nvSpPr>
        <p:spPr>
          <a:xfrm>
            <a:off x="83467" y="1008624"/>
            <a:ext cx="2817179" cy="2585323"/>
          </a:xfrm>
          <a:prstGeom prst="rect">
            <a:avLst/>
          </a:prstGeom>
          <a:noFill/>
        </p:spPr>
        <p:txBody>
          <a:bodyPr wrap="square">
            <a:spAutoFit/>
          </a:bodyPr>
          <a:lstStyle/>
          <a:p>
            <a:pPr algn="just">
              <a:buNone/>
            </a:pPr>
            <a:r>
              <a:rPr lang="es-419" b="1" dirty="0">
                <a:solidFill>
                  <a:schemeClr val="bg1"/>
                </a:solidFill>
                <a:latin typeface="+mj-lt"/>
                <a:ea typeface="Calibri" panose="020F0502020204030204" pitchFamily="34" charset="0"/>
                <a:cs typeface="Calibri" panose="020F0502020204030204" pitchFamily="34" charset="0"/>
              </a:rPr>
              <a:t>Í</a:t>
            </a:r>
            <a:r>
              <a:rPr lang="es-419" b="1" dirty="0">
                <a:solidFill>
                  <a:schemeClr val="bg1"/>
                </a:solidFill>
                <a:effectLst/>
                <a:latin typeface="+mj-lt"/>
                <a:ea typeface="Calibri" panose="020F0502020204030204" pitchFamily="34" charset="0"/>
                <a:cs typeface="Calibri" panose="020F0502020204030204" pitchFamily="34" charset="0"/>
              </a:rPr>
              <a:t>tem #8. </a:t>
            </a:r>
            <a:r>
              <a:rPr lang="es-ES" b="1" dirty="0">
                <a:solidFill>
                  <a:schemeClr val="bg1"/>
                </a:solidFill>
                <a:effectLst/>
                <a:latin typeface="+mj-lt"/>
                <a:ea typeface="Calibri" panose="020F0502020204030204" pitchFamily="34" charset="0"/>
                <a:cs typeface="Calibri" panose="020F0502020204030204" pitchFamily="34" charset="0"/>
              </a:rPr>
              <a:t>Para responder </a:t>
            </a:r>
            <a:r>
              <a:rPr lang="es-ES" b="1" dirty="0">
                <a:solidFill>
                  <a:schemeClr val="bg1"/>
                </a:solidFill>
                <a:latin typeface="+mj-lt"/>
                <a:ea typeface="Calibri" panose="020F0502020204030204" pitchFamily="34" charset="0"/>
                <a:cs typeface="Calibri" panose="020F0502020204030204" pitchFamily="34" charset="0"/>
              </a:rPr>
              <a:t>este </a:t>
            </a:r>
            <a:r>
              <a:rPr lang="es-ES" b="1" dirty="0">
                <a:solidFill>
                  <a:schemeClr val="bg1"/>
                </a:solidFill>
                <a:effectLst/>
                <a:latin typeface="+mj-lt"/>
                <a:ea typeface="Calibri" panose="020F0502020204030204" pitchFamily="34" charset="0"/>
                <a:cs typeface="Calibri" panose="020F0502020204030204" pitchFamily="34" charset="0"/>
              </a:rPr>
              <a:t>ítem, usted debe: </a:t>
            </a:r>
            <a:r>
              <a:rPr lang="es-419" b="1" dirty="0">
                <a:solidFill>
                  <a:schemeClr val="bg1"/>
                </a:solidFill>
              </a:rPr>
              <a:t>Para responder el siguiente ítem, usted debe: Comparar dos o más manifestaciones de la energía potencial y cinética, en situaciones cotidianas.</a:t>
            </a:r>
            <a:endParaRPr lang="es-419" b="1" dirty="0">
              <a:solidFill>
                <a:schemeClr val="bg1"/>
              </a:solidFill>
              <a:effectLst/>
              <a:latin typeface="+mj-lt"/>
              <a:ea typeface="Calibri" panose="020F0502020204030204" pitchFamily="34" charset="0"/>
              <a:cs typeface="Arial" panose="020B0604020202020204" pitchFamily="34" charset="0"/>
            </a:endParaRPr>
          </a:p>
        </p:txBody>
      </p:sp>
      <p:pic>
        <p:nvPicPr>
          <p:cNvPr id="2" name="Imagen 1" descr="Una caricatura de una persona&#10;&#10;El contenido generado por IA puede ser incorrecto.">
            <a:extLst>
              <a:ext uri="{FF2B5EF4-FFF2-40B4-BE49-F238E27FC236}">
                <a16:creationId xmlns:a16="http://schemas.microsoft.com/office/drawing/2014/main" id="{3584868C-62D1-42C0-E581-FEFDC9BA9525}"/>
              </a:ext>
            </a:extLst>
          </p:cNvPr>
          <p:cNvPicPr>
            <a:picLocks noChangeAspect="1"/>
          </p:cNvPicPr>
          <p:nvPr/>
        </p:nvPicPr>
        <p:blipFill>
          <a:blip r:embed="rId6">
            <a:extLst>
              <a:ext uri="{28A0092B-C50C-407E-A947-70E740481C1C}">
                <a14:useLocalDpi xmlns:a14="http://schemas.microsoft.com/office/drawing/2010/main" val="0"/>
              </a:ext>
            </a:extLst>
          </a:blip>
          <a:srcRect t="10105" b="5014"/>
          <a:stretch>
            <a:fillRect/>
          </a:stretch>
        </p:blipFill>
        <p:spPr>
          <a:xfrm flipH="1">
            <a:off x="2856104" y="2252383"/>
            <a:ext cx="2977368" cy="2903022"/>
          </a:xfrm>
          <a:prstGeom prst="rect">
            <a:avLst/>
          </a:prstGeom>
        </p:spPr>
      </p:pic>
      <p:pic>
        <p:nvPicPr>
          <p:cNvPr id="3" name="Imagen 2" descr="Perros">
            <a:extLst>
              <a:ext uri="{FF2B5EF4-FFF2-40B4-BE49-F238E27FC236}">
                <a16:creationId xmlns:a16="http://schemas.microsoft.com/office/drawing/2014/main" id="{8B25A0B4-D36C-90CF-1ACA-B571069B849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65915" y="1008624"/>
            <a:ext cx="6095999" cy="2032000"/>
          </a:xfrm>
          <a:prstGeom prst="rect">
            <a:avLst/>
          </a:prstGeom>
          <a:noFill/>
          <a:ln>
            <a:noFill/>
          </a:ln>
        </p:spPr>
      </p:pic>
      <p:sp>
        <p:nvSpPr>
          <p:cNvPr id="5" name="CuadroTexto 4">
            <a:extLst>
              <a:ext uri="{FF2B5EF4-FFF2-40B4-BE49-F238E27FC236}">
                <a16:creationId xmlns:a16="http://schemas.microsoft.com/office/drawing/2014/main" id="{DB40D4F2-346D-E34E-2910-D67EA6AF158C}"/>
              </a:ext>
            </a:extLst>
          </p:cNvPr>
          <p:cNvSpPr txBox="1"/>
          <p:nvPr/>
        </p:nvSpPr>
        <p:spPr>
          <a:xfrm>
            <a:off x="5320392" y="3120424"/>
            <a:ext cx="6479722" cy="375552"/>
          </a:xfrm>
          <a:prstGeom prst="rect">
            <a:avLst/>
          </a:prstGeom>
          <a:noFill/>
        </p:spPr>
        <p:txBody>
          <a:bodyPr wrap="square">
            <a:spAutoFit/>
          </a:bodyPr>
          <a:lstStyle/>
          <a:p>
            <a:pPr algn="just">
              <a:lnSpc>
                <a:spcPct val="107000"/>
              </a:lnSpc>
              <a:spcAft>
                <a:spcPts val="800"/>
              </a:spcAft>
              <a:buNone/>
            </a:pPr>
            <a:r>
              <a:rPr lang="es-419" sz="1800" dirty="0">
                <a:effectLst/>
                <a:latin typeface="Calibri" panose="020F0502020204030204" pitchFamily="34" charset="0"/>
                <a:ea typeface="Times New Roman" panose="02020603050405020304" pitchFamily="18" charset="0"/>
                <a:cs typeface="Calibri" panose="020F0502020204030204" pitchFamily="34" charset="0"/>
              </a:rPr>
              <a:t>1.  Perro en movimiento         	       2.  Perro en reposo                       </a:t>
            </a:r>
            <a:endParaRPr lang="es-419" sz="18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Imagen 7" descr="Un perro parado en dos patas&#10;&#10;El contenido generado por IA puede ser incorrecto.">
            <a:extLst>
              <a:ext uri="{FF2B5EF4-FFF2-40B4-BE49-F238E27FC236}">
                <a16:creationId xmlns:a16="http://schemas.microsoft.com/office/drawing/2014/main" id="{85961EFF-92F6-11EA-26B3-4514D9B4FD27}"/>
              </a:ext>
            </a:extLst>
          </p:cNvPr>
          <p:cNvPicPr>
            <a:picLocks noChangeAspect="1"/>
          </p:cNvPicPr>
          <p:nvPr/>
        </p:nvPicPr>
        <p:blipFill>
          <a:blip r:embed="rId8">
            <a:extLst>
              <a:ext uri="{28A0092B-C50C-407E-A947-70E740481C1C}">
                <a14:useLocalDpi xmlns:a14="http://schemas.microsoft.com/office/drawing/2010/main" val="0"/>
              </a:ext>
            </a:extLst>
          </a:blip>
          <a:srcRect l="24054" t="33268" r="22131" b="33138"/>
          <a:stretch>
            <a:fillRect/>
          </a:stretch>
        </p:blipFill>
        <p:spPr>
          <a:xfrm>
            <a:off x="6299200" y="4574823"/>
            <a:ext cx="3657600" cy="2283177"/>
          </a:xfrm>
          <a:prstGeom prst="rect">
            <a:avLst/>
          </a:prstGeom>
        </p:spPr>
      </p:pic>
      <p:pic>
        <p:nvPicPr>
          <p:cNvPr id="9" name="item 8-Bloque 3-PNE-2025">
            <a:hlinkClick r:id="" action="ppaction://media"/>
            <a:extLst>
              <a:ext uri="{FF2B5EF4-FFF2-40B4-BE49-F238E27FC236}">
                <a16:creationId xmlns:a16="http://schemas.microsoft.com/office/drawing/2014/main" id="{206C05C4-7FCD-B301-EB13-2373E781F5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24972" y="3504683"/>
            <a:ext cx="406400" cy="406400"/>
          </a:xfrm>
          <a:prstGeom prst="rect">
            <a:avLst/>
          </a:prstGeom>
        </p:spPr>
      </p:pic>
      <p:sp>
        <p:nvSpPr>
          <p:cNvPr id="14" name="CuadroTexto 13">
            <a:extLst>
              <a:ext uri="{FF2B5EF4-FFF2-40B4-BE49-F238E27FC236}">
                <a16:creationId xmlns:a16="http://schemas.microsoft.com/office/drawing/2014/main" id="{08A1866A-3E05-AC60-A131-E17CC9B9DC67}"/>
              </a:ext>
            </a:extLst>
          </p:cNvPr>
          <p:cNvSpPr txBox="1"/>
          <p:nvPr/>
        </p:nvSpPr>
        <p:spPr>
          <a:xfrm>
            <a:off x="5189764" y="4199271"/>
            <a:ext cx="6112328" cy="375552"/>
          </a:xfrm>
          <a:prstGeom prst="rect">
            <a:avLst/>
          </a:prstGeom>
          <a:noFill/>
        </p:spPr>
        <p:txBody>
          <a:bodyPr wrap="square">
            <a:spAutoFit/>
          </a:bodyPr>
          <a:lstStyle/>
          <a:p>
            <a:pPr algn="just">
              <a:lnSpc>
                <a:spcPct val="107000"/>
              </a:lnSpc>
              <a:spcAft>
                <a:spcPts val="800"/>
              </a:spcAft>
              <a:buNone/>
            </a:pPr>
            <a:r>
              <a:rPr lang="es-419" sz="1800" dirty="0">
                <a:effectLst/>
                <a:latin typeface="Calibri" panose="020F0502020204030204" pitchFamily="34" charset="0"/>
                <a:ea typeface="Times New Roman" panose="02020603050405020304" pitchFamily="18" charset="0"/>
                <a:cs typeface="Calibri" panose="020F0502020204030204" pitchFamily="34" charset="0"/>
              </a:rPr>
              <a:t>B) la posición 1 tiene más energía cinética que la posición 2.  </a:t>
            </a:r>
            <a:endParaRPr lang="es-419"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67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1363</TotalTime>
  <Words>1891</Words>
  <Application>Microsoft Office PowerPoint</Application>
  <PresentationFormat>Panorámica</PresentationFormat>
  <Paragraphs>147</Paragraphs>
  <Slides>28</Slides>
  <Notes>0</Notes>
  <HiddenSlides>0</HiddenSlides>
  <MMClips>29</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28</vt:i4>
      </vt:variant>
    </vt:vector>
  </HeadingPairs>
  <TitlesOfParts>
    <vt:vector size="36" baseType="lpstr">
      <vt:lpstr>Aptos</vt:lpstr>
      <vt:lpstr>Aptos Display</vt:lpstr>
      <vt:lpstr>Arial</vt:lpstr>
      <vt:lpstr>Calibri</vt:lpstr>
      <vt:lpstr>Cambria Math</vt:lpstr>
      <vt:lpstr>Google Sans</vt:lpstr>
      <vt:lpstr>Wingdings</vt:lpstr>
      <vt:lpstr>Tema de Office</vt:lpstr>
      <vt:lpstr>Guía de Estudio: (Geofísica)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Antonio Rodriguez Montero</dc:creator>
  <cp:lastModifiedBy>Antonio Rodriguez Montero</cp:lastModifiedBy>
  <cp:revision>1</cp:revision>
  <dcterms:created xsi:type="dcterms:W3CDTF">2026-01-14T14:01:07Z</dcterms:created>
  <dcterms:modified xsi:type="dcterms:W3CDTF">2026-01-22T19:48:13Z</dcterms:modified>
</cp:coreProperties>
</file>