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69" r:id="rId16"/>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4E2F3-698B-436B-9BDF-7CB02187C74D}" v="498" dt="2026-01-16T18:56:00.91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o Rodriguez Montero" userId="d67666ee-1921-4c11-aa7f-c9ce0be0e777" providerId="ADAL" clId="{CCFFF16C-DD81-4D47-84F3-179E15A1D2C2}"/>
    <pc:docChg chg="undo custSel addSld delSld modSld addMainMaster delMainMaster">
      <pc:chgData name="Antonio Rodriguez Montero" userId="d67666ee-1921-4c11-aa7f-c9ce0be0e777" providerId="ADAL" clId="{CCFFF16C-DD81-4D47-84F3-179E15A1D2C2}" dt="2026-01-16T18:56:23.993" v="3033" actId="1076"/>
      <pc:docMkLst>
        <pc:docMk/>
      </pc:docMkLst>
      <pc:sldChg chg="addSp delSp modSp new mod setBg delAnim modAnim">
        <pc:chgData name="Antonio Rodriguez Montero" userId="d67666ee-1921-4c11-aa7f-c9ce0be0e777" providerId="ADAL" clId="{CCFFF16C-DD81-4D47-84F3-179E15A1D2C2}" dt="2026-01-15T17:24:44.263" v="1835" actId="1076"/>
        <pc:sldMkLst>
          <pc:docMk/>
          <pc:sldMk cId="3129254819" sldId="256"/>
        </pc:sldMkLst>
        <pc:spChg chg="mod">
          <ac:chgData name="Antonio Rodriguez Montero" userId="d67666ee-1921-4c11-aa7f-c9ce0be0e777" providerId="ADAL" clId="{CCFFF16C-DD81-4D47-84F3-179E15A1D2C2}" dt="2026-01-15T17:24:42.138" v="1834" actId="1076"/>
          <ac:spMkLst>
            <pc:docMk/>
            <pc:sldMk cId="3129254819" sldId="256"/>
            <ac:spMk id="2" creationId="{E8A5D355-97BC-6152-ADBB-CF280425242D}"/>
          </ac:spMkLst>
        </pc:spChg>
        <pc:spChg chg="mod">
          <ac:chgData name="Antonio Rodriguez Montero" userId="d67666ee-1921-4c11-aa7f-c9ce0be0e777" providerId="ADAL" clId="{CCFFF16C-DD81-4D47-84F3-179E15A1D2C2}" dt="2026-01-15T17:24:36.973" v="1833" actId="1076"/>
          <ac:spMkLst>
            <pc:docMk/>
            <pc:sldMk cId="3129254819" sldId="256"/>
            <ac:spMk id="3" creationId="{FFB8BEAD-52AA-CA09-455E-2F9E44D1F5AE}"/>
          </ac:spMkLst>
        </pc:spChg>
        <pc:spChg chg="add mod">
          <ac:chgData name="Antonio Rodriguez Montero" userId="d67666ee-1921-4c11-aa7f-c9ce0be0e777" providerId="ADAL" clId="{CCFFF16C-DD81-4D47-84F3-179E15A1D2C2}" dt="2026-01-14T15:06:02.011" v="342" actId="14100"/>
          <ac:spMkLst>
            <pc:docMk/>
            <pc:sldMk cId="3129254819" sldId="256"/>
            <ac:spMk id="14" creationId="{A8F39B2E-F9AB-2EE5-4780-387AB312082C}"/>
          </ac:spMkLst>
        </pc:spChg>
        <pc:picChg chg="add del mod">
          <ac:chgData name="Antonio Rodriguez Montero" userId="d67666ee-1921-4c11-aa7f-c9ce0be0e777" providerId="ADAL" clId="{CCFFF16C-DD81-4D47-84F3-179E15A1D2C2}" dt="2026-01-15T16:08:56.317" v="1746" actId="478"/>
          <ac:picMkLst>
            <pc:docMk/>
            <pc:sldMk cId="3129254819" sldId="256"/>
            <ac:picMk id="5" creationId="{21E8FC25-86E5-A21A-5C2F-C70976114DFE}"/>
          </ac:picMkLst>
        </pc:picChg>
        <pc:picChg chg="add del mod">
          <ac:chgData name="Antonio Rodriguez Montero" userId="d67666ee-1921-4c11-aa7f-c9ce0be0e777" providerId="ADAL" clId="{CCFFF16C-DD81-4D47-84F3-179E15A1D2C2}" dt="2026-01-15T16:01:12.097" v="1729" actId="478"/>
          <ac:picMkLst>
            <pc:docMk/>
            <pc:sldMk cId="3129254819" sldId="256"/>
            <ac:picMk id="5" creationId="{FFD5148A-8732-A1B6-ED37-06E3F4160811}"/>
          </ac:picMkLst>
        </pc:picChg>
        <pc:picChg chg="add del mod ord">
          <ac:chgData name="Antonio Rodriguez Montero" userId="d67666ee-1921-4c11-aa7f-c9ce0be0e777" providerId="ADAL" clId="{CCFFF16C-DD81-4D47-84F3-179E15A1D2C2}" dt="2026-01-15T16:04:02.541" v="1743" actId="478"/>
          <ac:picMkLst>
            <pc:docMk/>
            <pc:sldMk cId="3129254819" sldId="256"/>
            <ac:picMk id="7" creationId="{068C3023-587A-89ED-2B2F-D0F3FC612EDA}"/>
          </ac:picMkLst>
        </pc:picChg>
        <pc:picChg chg="add mod ord">
          <ac:chgData name="Antonio Rodriguez Montero" userId="d67666ee-1921-4c11-aa7f-c9ce0be0e777" providerId="ADAL" clId="{CCFFF16C-DD81-4D47-84F3-179E15A1D2C2}" dt="2026-01-15T17:24:44.263" v="1835" actId="1076"/>
          <ac:picMkLst>
            <pc:docMk/>
            <pc:sldMk cId="3129254819" sldId="256"/>
            <ac:picMk id="8" creationId="{0548C6FF-340E-C5B2-7F52-F374F1F2095F}"/>
          </ac:picMkLst>
        </pc:picChg>
        <pc:picChg chg="add mod">
          <ac:chgData name="Antonio Rodriguez Montero" userId="d67666ee-1921-4c11-aa7f-c9ce0be0e777" providerId="ADAL" clId="{CCFFF16C-DD81-4D47-84F3-179E15A1D2C2}" dt="2026-01-15T17:23:35.745" v="1822" actId="1440"/>
          <ac:picMkLst>
            <pc:docMk/>
            <pc:sldMk cId="3129254819" sldId="256"/>
            <ac:picMk id="9" creationId="{CF53D053-8DBC-986B-564C-7EC2B2D1117C}"/>
          </ac:picMkLst>
        </pc:picChg>
        <pc:picChg chg="add mod modCrop">
          <ac:chgData name="Antonio Rodriguez Montero" userId="d67666ee-1921-4c11-aa7f-c9ce0be0e777" providerId="ADAL" clId="{CCFFF16C-DD81-4D47-84F3-179E15A1D2C2}" dt="2026-01-15T17:21:36.726" v="1803" actId="1076"/>
          <ac:picMkLst>
            <pc:docMk/>
            <pc:sldMk cId="3129254819" sldId="256"/>
            <ac:picMk id="10" creationId="{EC17E4C0-6A51-793B-BAF7-1A854F39D4A8}"/>
          </ac:picMkLst>
        </pc:picChg>
        <pc:picChg chg="add mod">
          <ac:chgData name="Antonio Rodriguez Montero" userId="d67666ee-1921-4c11-aa7f-c9ce0be0e777" providerId="ADAL" clId="{CCFFF16C-DD81-4D47-84F3-179E15A1D2C2}" dt="2026-01-14T15:03:36.297" v="262" actId="1076"/>
          <ac:picMkLst>
            <pc:docMk/>
            <pc:sldMk cId="3129254819" sldId="256"/>
            <ac:picMk id="13" creationId="{B92D3912-95BB-97CD-3F10-49C1BEEE8454}"/>
          </ac:picMkLst>
        </pc:picChg>
        <pc:picChg chg="add mod">
          <ac:chgData name="Antonio Rodriguez Montero" userId="d67666ee-1921-4c11-aa7f-c9ce0be0e777" providerId="ADAL" clId="{CCFFF16C-DD81-4D47-84F3-179E15A1D2C2}" dt="2026-01-15T17:23:01.247" v="1817" actId="1076"/>
          <ac:picMkLst>
            <pc:docMk/>
            <pc:sldMk cId="3129254819" sldId="256"/>
            <ac:picMk id="1026" creationId="{623C7243-85A2-DF06-AE9A-735DFB061B3C}"/>
          </ac:picMkLst>
        </pc:picChg>
        <pc:picChg chg="add mod">
          <ac:chgData name="Antonio Rodriguez Montero" userId="d67666ee-1921-4c11-aa7f-c9ce0be0e777" providerId="ADAL" clId="{CCFFF16C-DD81-4D47-84F3-179E15A1D2C2}" dt="2026-01-15T17:20:41.135" v="1791" actId="170"/>
          <ac:picMkLst>
            <pc:docMk/>
            <pc:sldMk cId="3129254819" sldId="256"/>
            <ac:picMk id="1028" creationId="{55205483-C947-E1A7-D7B9-D936C91EC3DD}"/>
          </ac:picMkLst>
        </pc:picChg>
      </pc:sldChg>
      <pc:sldChg chg="addSp delSp modSp add mod delAnim modAnim">
        <pc:chgData name="Antonio Rodriguez Montero" userId="d67666ee-1921-4c11-aa7f-c9ce0be0e777" providerId="ADAL" clId="{CCFFF16C-DD81-4D47-84F3-179E15A1D2C2}" dt="2026-01-15T18:30:00.602" v="1908" actId="1076"/>
        <pc:sldMkLst>
          <pc:docMk/>
          <pc:sldMk cId="3010453898" sldId="258"/>
        </pc:sldMkLst>
        <pc:spChg chg="add mod">
          <ac:chgData name="Antonio Rodriguez Montero" userId="d67666ee-1921-4c11-aa7f-c9ce0be0e777" providerId="ADAL" clId="{CCFFF16C-DD81-4D47-84F3-179E15A1D2C2}" dt="2026-01-15T17:32:33.162" v="1845" actId="115"/>
          <ac:spMkLst>
            <pc:docMk/>
            <pc:sldMk cId="3010453898" sldId="258"/>
            <ac:spMk id="4" creationId="{05B1499C-5352-2C17-FB3C-AE1BDDDB8F27}"/>
          </ac:spMkLst>
        </pc:spChg>
        <pc:spChg chg="add">
          <ac:chgData name="Antonio Rodriguez Montero" userId="d67666ee-1921-4c11-aa7f-c9ce0be0e777" providerId="ADAL" clId="{CCFFF16C-DD81-4D47-84F3-179E15A1D2C2}" dt="2026-01-15T17:37:03.270" v="1861"/>
          <ac:spMkLst>
            <pc:docMk/>
            <pc:sldMk cId="3010453898" sldId="258"/>
            <ac:spMk id="7" creationId="{C914DF48-9413-FB2C-740A-36D01B6613F9}"/>
          </ac:spMkLst>
        </pc:spChg>
        <pc:spChg chg="add mod">
          <ac:chgData name="Antonio Rodriguez Montero" userId="d67666ee-1921-4c11-aa7f-c9ce0be0e777" providerId="ADAL" clId="{CCFFF16C-DD81-4D47-84F3-179E15A1D2C2}" dt="2026-01-15T17:50:14.857" v="1883" actId="1076"/>
          <ac:spMkLst>
            <pc:docMk/>
            <pc:sldMk cId="3010453898" sldId="258"/>
            <ac:spMk id="8" creationId="{A65C30C6-ECD8-0CFD-46B5-D97D2C68C662}"/>
          </ac:spMkLst>
        </pc:spChg>
        <pc:spChg chg="add mod">
          <ac:chgData name="Antonio Rodriguez Montero" userId="d67666ee-1921-4c11-aa7f-c9ce0be0e777" providerId="ADAL" clId="{CCFFF16C-DD81-4D47-84F3-179E15A1D2C2}" dt="2026-01-15T17:50:57.418" v="1889" actId="1076"/>
          <ac:spMkLst>
            <pc:docMk/>
            <pc:sldMk cId="3010453898" sldId="258"/>
            <ac:spMk id="17" creationId="{A65732E5-4ED0-05CA-A154-23B1BF630470}"/>
          </ac:spMkLst>
        </pc:spChg>
        <pc:spChg chg="add del mod ord">
          <ac:chgData name="Antonio Rodriguez Montero" userId="d67666ee-1921-4c11-aa7f-c9ce0be0e777" providerId="ADAL" clId="{CCFFF16C-DD81-4D47-84F3-179E15A1D2C2}" dt="2026-01-15T17:50:54.881" v="1888" actId="1076"/>
          <ac:spMkLst>
            <pc:docMk/>
            <pc:sldMk cId="3010453898" sldId="258"/>
            <ac:spMk id="18" creationId="{3AFDD9F0-A8F6-CB1D-5146-5118B21D598F}"/>
          </ac:spMkLst>
        </pc:spChg>
        <pc:spChg chg="add del mod">
          <ac:chgData name="Antonio Rodriguez Montero" userId="d67666ee-1921-4c11-aa7f-c9ce0be0e777" providerId="ADAL" clId="{CCFFF16C-DD81-4D47-84F3-179E15A1D2C2}" dt="2026-01-15T17:37:10.099" v="1862" actId="478"/>
          <ac:spMkLst>
            <pc:docMk/>
            <pc:sldMk cId="3010453898" sldId="258"/>
            <ac:spMk id="22" creationId="{E7B126F2-7FD7-2526-D0C8-BE16BDC8B2B1}"/>
          </ac:spMkLst>
        </pc:spChg>
        <pc:picChg chg="add del mod">
          <ac:chgData name="Antonio Rodriguez Montero" userId="d67666ee-1921-4c11-aa7f-c9ce0be0e777" providerId="ADAL" clId="{CCFFF16C-DD81-4D47-84F3-179E15A1D2C2}" dt="2026-01-15T17:32:43.832" v="1846" actId="478"/>
          <ac:picMkLst>
            <pc:docMk/>
            <pc:sldMk cId="3010453898" sldId="258"/>
            <ac:picMk id="2" creationId="{36783A88-F270-A8E6-D383-D657F570B9FB}"/>
          </ac:picMkLst>
        </pc:picChg>
        <pc:picChg chg="add del mod">
          <ac:chgData name="Antonio Rodriguez Montero" userId="d67666ee-1921-4c11-aa7f-c9ce0be0e777" providerId="ADAL" clId="{CCFFF16C-DD81-4D47-84F3-179E15A1D2C2}" dt="2026-01-15T17:33:59.370" v="1852" actId="478"/>
          <ac:picMkLst>
            <pc:docMk/>
            <pc:sldMk cId="3010453898" sldId="258"/>
            <ac:picMk id="3" creationId="{5CF8454E-E740-F210-FCBB-CD1EDE2E4D2C}"/>
          </ac:picMkLst>
        </pc:picChg>
        <pc:picChg chg="add del mod">
          <ac:chgData name="Antonio Rodriguez Montero" userId="d67666ee-1921-4c11-aa7f-c9ce0be0e777" providerId="ADAL" clId="{CCFFF16C-DD81-4D47-84F3-179E15A1D2C2}" dt="2026-01-15T17:37:59.531" v="1874" actId="478"/>
          <ac:picMkLst>
            <pc:docMk/>
            <pc:sldMk cId="3010453898" sldId="258"/>
            <ac:picMk id="5" creationId="{D2A73D43-6084-B187-9F1B-38A891E93B22}"/>
          </ac:picMkLst>
        </pc:picChg>
        <pc:picChg chg="add del mod">
          <ac:chgData name="Antonio Rodriguez Montero" userId="d67666ee-1921-4c11-aa7f-c9ce0be0e777" providerId="ADAL" clId="{CCFFF16C-DD81-4D47-84F3-179E15A1D2C2}" dt="2026-01-15T17:51:39.807" v="1894" actId="478"/>
          <ac:picMkLst>
            <pc:docMk/>
            <pc:sldMk cId="3010453898" sldId="258"/>
            <ac:picMk id="11" creationId="{410A0235-2645-750F-657B-F1A61F1559A1}"/>
          </ac:picMkLst>
        </pc:picChg>
        <pc:picChg chg="add mod">
          <ac:chgData name="Antonio Rodriguez Montero" userId="d67666ee-1921-4c11-aa7f-c9ce0be0e777" providerId="ADAL" clId="{CCFFF16C-DD81-4D47-84F3-179E15A1D2C2}" dt="2026-01-15T17:52:14.984" v="1899" actId="1076"/>
          <ac:picMkLst>
            <pc:docMk/>
            <pc:sldMk cId="3010453898" sldId="258"/>
            <ac:picMk id="14" creationId="{267C04C0-A411-931E-4851-A8AEAC6CDD10}"/>
          </ac:picMkLst>
        </pc:picChg>
        <pc:picChg chg="add mod">
          <ac:chgData name="Antonio Rodriguez Montero" userId="d67666ee-1921-4c11-aa7f-c9ce0be0e777" providerId="ADAL" clId="{CCFFF16C-DD81-4D47-84F3-179E15A1D2C2}" dt="2026-01-15T17:55:53.802" v="1901" actId="1076"/>
          <ac:picMkLst>
            <pc:docMk/>
            <pc:sldMk cId="3010453898" sldId="258"/>
            <ac:picMk id="15" creationId="{6A3BADD9-30D1-73C7-939A-1A54A8B9EC87}"/>
          </ac:picMkLst>
        </pc:picChg>
        <pc:picChg chg="add del mod">
          <ac:chgData name="Antonio Rodriguez Montero" userId="d67666ee-1921-4c11-aa7f-c9ce0be0e777" providerId="ADAL" clId="{CCFFF16C-DD81-4D47-84F3-179E15A1D2C2}" dt="2026-01-15T17:33:48.101" v="1851" actId="478"/>
          <ac:picMkLst>
            <pc:docMk/>
            <pc:sldMk cId="3010453898" sldId="258"/>
            <ac:picMk id="20" creationId="{1B3CD643-E5CA-0249-52CE-49AF69E2FC8D}"/>
          </ac:picMkLst>
        </pc:picChg>
        <pc:picChg chg="add del mod">
          <ac:chgData name="Antonio Rodriguez Montero" userId="d67666ee-1921-4c11-aa7f-c9ce0be0e777" providerId="ADAL" clId="{CCFFF16C-DD81-4D47-84F3-179E15A1D2C2}" dt="2026-01-15T18:28:56.204" v="1902" actId="478"/>
          <ac:picMkLst>
            <pc:docMk/>
            <pc:sldMk cId="3010453898" sldId="258"/>
            <ac:picMk id="1028" creationId="{6EB20A4E-09FB-6C75-647B-C1D8B8EF6FB3}"/>
          </ac:picMkLst>
        </pc:picChg>
        <pc:picChg chg="add mod">
          <ac:chgData name="Antonio Rodriguez Montero" userId="d67666ee-1921-4c11-aa7f-c9ce0be0e777" providerId="ADAL" clId="{CCFFF16C-DD81-4D47-84F3-179E15A1D2C2}" dt="2026-01-15T18:30:00.602" v="1908" actId="1076"/>
          <ac:picMkLst>
            <pc:docMk/>
            <pc:sldMk cId="3010453898" sldId="258"/>
            <ac:picMk id="1030" creationId="{3E8BDE2D-E03E-9039-966D-107EEF06A6D6}"/>
          </ac:picMkLst>
        </pc:picChg>
        <pc:cxnChg chg="add mod">
          <ac:chgData name="Antonio Rodriguez Montero" userId="d67666ee-1921-4c11-aa7f-c9ce0be0e777" providerId="ADAL" clId="{CCFFF16C-DD81-4D47-84F3-179E15A1D2C2}" dt="2026-01-15T17:37:15.113" v="1865" actId="1076"/>
          <ac:cxnSpMkLst>
            <pc:docMk/>
            <pc:sldMk cId="3010453898" sldId="258"/>
            <ac:cxnSpMk id="6" creationId="{22D8F94B-6E6A-BC07-E1C2-90630EC31AEC}"/>
          </ac:cxnSpMkLst>
        </pc:cxnChg>
      </pc:sldChg>
      <pc:sldChg chg="addSp delSp modSp add mod delAnim modAnim">
        <pc:chgData name="Antonio Rodriguez Montero" userId="d67666ee-1921-4c11-aa7f-c9ce0be0e777" providerId="ADAL" clId="{CCFFF16C-DD81-4D47-84F3-179E15A1D2C2}" dt="2026-01-15T19:12:31.500" v="2449" actId="1076"/>
        <pc:sldMkLst>
          <pc:docMk/>
          <pc:sldMk cId="1347645332" sldId="259"/>
        </pc:sldMkLst>
        <pc:spChg chg="add mod">
          <ac:chgData name="Antonio Rodriguez Montero" userId="d67666ee-1921-4c11-aa7f-c9ce0be0e777" providerId="ADAL" clId="{CCFFF16C-DD81-4D47-84F3-179E15A1D2C2}" dt="2026-01-15T18:59:28.855" v="2411" actId="1076"/>
          <ac:spMkLst>
            <pc:docMk/>
            <pc:sldMk cId="1347645332" sldId="259"/>
            <ac:spMk id="5" creationId="{426DB636-9AA8-8E87-1452-7D63074F16D8}"/>
          </ac:spMkLst>
        </pc:spChg>
        <pc:spChg chg="add mod">
          <ac:chgData name="Antonio Rodriguez Montero" userId="d67666ee-1921-4c11-aa7f-c9ce0be0e777" providerId="ADAL" clId="{CCFFF16C-DD81-4D47-84F3-179E15A1D2C2}" dt="2026-01-15T19:00:20.373" v="2417" actId="115"/>
          <ac:spMkLst>
            <pc:docMk/>
            <pc:sldMk cId="1347645332" sldId="259"/>
            <ac:spMk id="7" creationId="{CE0384DB-4464-4AFF-BBB7-E281F413CC13}"/>
          </ac:spMkLst>
        </pc:spChg>
        <pc:spChg chg="add mod">
          <ac:chgData name="Antonio Rodriguez Montero" userId="d67666ee-1921-4c11-aa7f-c9ce0be0e777" providerId="ADAL" clId="{CCFFF16C-DD81-4D47-84F3-179E15A1D2C2}" dt="2026-01-15T18:59:50.273" v="2413" actId="1076"/>
          <ac:spMkLst>
            <pc:docMk/>
            <pc:sldMk cId="1347645332" sldId="259"/>
            <ac:spMk id="8" creationId="{F54DD964-34CC-F537-737C-B153681EAC02}"/>
          </ac:spMkLst>
        </pc:spChg>
        <pc:spChg chg="mod">
          <ac:chgData name="Antonio Rodriguez Montero" userId="d67666ee-1921-4c11-aa7f-c9ce0be0e777" providerId="ADAL" clId="{CCFFF16C-DD81-4D47-84F3-179E15A1D2C2}" dt="2026-01-15T19:01:46.191" v="2423" actId="1076"/>
          <ac:spMkLst>
            <pc:docMk/>
            <pc:sldMk cId="1347645332" sldId="259"/>
            <ac:spMk id="17" creationId="{924D4E18-D391-969F-5F55-1FF7054D3CCD}"/>
          </ac:spMkLst>
        </pc:spChg>
        <pc:spChg chg="mod">
          <ac:chgData name="Antonio Rodriguez Montero" userId="d67666ee-1921-4c11-aa7f-c9ce0be0e777" providerId="ADAL" clId="{CCFFF16C-DD81-4D47-84F3-179E15A1D2C2}" dt="2026-01-15T19:01:39.526" v="2422" actId="1076"/>
          <ac:spMkLst>
            <pc:docMk/>
            <pc:sldMk cId="1347645332" sldId="259"/>
            <ac:spMk id="18" creationId="{5FAE4E81-4FB3-027C-BB58-A3CD96015042}"/>
          </ac:spMkLst>
        </pc:spChg>
        <pc:spChg chg="mod">
          <ac:chgData name="Antonio Rodriguez Montero" userId="d67666ee-1921-4c11-aa7f-c9ce0be0e777" providerId="ADAL" clId="{CCFFF16C-DD81-4D47-84F3-179E15A1D2C2}" dt="2026-01-15T19:00:38.868" v="2418" actId="113"/>
          <ac:spMkLst>
            <pc:docMk/>
            <pc:sldMk cId="1347645332" sldId="259"/>
            <ac:spMk id="22" creationId="{7B17E0DF-188B-CDE5-4C2D-FEE2C668E02F}"/>
          </ac:spMkLst>
        </pc:spChg>
        <pc:picChg chg="add del mod">
          <ac:chgData name="Antonio Rodriguez Montero" userId="d67666ee-1921-4c11-aa7f-c9ce0be0e777" providerId="ADAL" clId="{CCFFF16C-DD81-4D47-84F3-179E15A1D2C2}" dt="2026-01-15T18:31:03.419" v="1911" actId="478"/>
          <ac:picMkLst>
            <pc:docMk/>
            <pc:sldMk cId="1347645332" sldId="259"/>
            <ac:picMk id="2" creationId="{80922AA6-856B-492E-4B68-052FF91AF290}"/>
          </ac:picMkLst>
        </pc:picChg>
        <pc:picChg chg="add del mod">
          <ac:chgData name="Antonio Rodriguez Montero" userId="d67666ee-1921-4c11-aa7f-c9ce0be0e777" providerId="ADAL" clId="{CCFFF16C-DD81-4D47-84F3-179E15A1D2C2}" dt="2026-01-15T18:30:59.857" v="1910" actId="478"/>
          <ac:picMkLst>
            <pc:docMk/>
            <pc:sldMk cId="1347645332" sldId="259"/>
            <ac:picMk id="3" creationId="{6EB72450-3064-4583-CBE0-2A38255BAA65}"/>
          </ac:picMkLst>
        </pc:picChg>
        <pc:picChg chg="add mod">
          <ac:chgData name="Antonio Rodriguez Montero" userId="d67666ee-1921-4c11-aa7f-c9ce0be0e777" providerId="ADAL" clId="{CCFFF16C-DD81-4D47-84F3-179E15A1D2C2}" dt="2026-01-15T18:59:01.105" v="2408" actId="1076"/>
          <ac:picMkLst>
            <pc:docMk/>
            <pc:sldMk cId="1347645332" sldId="259"/>
            <ac:picMk id="4" creationId="{A008DDC6-1D9C-8CC6-6282-9FE2B83D343F}"/>
          </ac:picMkLst>
        </pc:picChg>
        <pc:picChg chg="add mod">
          <ac:chgData name="Antonio Rodriguez Montero" userId="d67666ee-1921-4c11-aa7f-c9ce0be0e777" providerId="ADAL" clId="{CCFFF16C-DD81-4D47-84F3-179E15A1D2C2}" dt="2026-01-15T19:02:31.621" v="2425" actId="1076"/>
          <ac:picMkLst>
            <pc:docMk/>
            <pc:sldMk cId="1347645332" sldId="259"/>
            <ac:picMk id="9" creationId="{5CFE61D9-9672-28A4-F2F0-7980983C01C5}"/>
          </ac:picMkLst>
        </pc:picChg>
        <pc:picChg chg="add mod">
          <ac:chgData name="Antonio Rodriguez Montero" userId="d67666ee-1921-4c11-aa7f-c9ce0be0e777" providerId="ADAL" clId="{CCFFF16C-DD81-4D47-84F3-179E15A1D2C2}" dt="2026-01-15T19:12:31.500" v="2449" actId="1076"/>
          <ac:picMkLst>
            <pc:docMk/>
            <pc:sldMk cId="1347645332" sldId="259"/>
            <ac:picMk id="11" creationId="{E695CCA6-0153-91ED-E54D-F1711A648052}"/>
          </ac:picMkLst>
        </pc:picChg>
        <pc:picChg chg="add mod">
          <ac:chgData name="Antonio Rodriguez Montero" userId="d67666ee-1921-4c11-aa7f-c9ce0be0e777" providerId="ADAL" clId="{CCFFF16C-DD81-4D47-84F3-179E15A1D2C2}" dt="2026-01-15T18:59:05.306" v="2409" actId="1076"/>
          <ac:picMkLst>
            <pc:docMk/>
            <pc:sldMk cId="1347645332" sldId="259"/>
            <ac:picMk id="2050" creationId="{6783F9D8-81B7-D769-5C0F-D9B81F012B3E}"/>
          </ac:picMkLst>
        </pc:picChg>
      </pc:sldChg>
      <pc:sldChg chg="addSp delSp modSp add mod modAnim">
        <pc:chgData name="Antonio Rodriguez Montero" userId="d67666ee-1921-4c11-aa7f-c9ce0be0e777" providerId="ADAL" clId="{CCFFF16C-DD81-4D47-84F3-179E15A1D2C2}" dt="2026-01-16T13:40:35.042" v="2602" actId="1076"/>
        <pc:sldMkLst>
          <pc:docMk/>
          <pc:sldMk cId="4076213368" sldId="260"/>
        </pc:sldMkLst>
        <pc:spChg chg="add del">
          <ac:chgData name="Antonio Rodriguez Montero" userId="d67666ee-1921-4c11-aa7f-c9ce0be0e777" providerId="ADAL" clId="{CCFFF16C-DD81-4D47-84F3-179E15A1D2C2}" dt="2026-01-16T13:33:30.627" v="2587" actId="22"/>
          <ac:spMkLst>
            <pc:docMk/>
            <pc:sldMk cId="4076213368" sldId="260"/>
            <ac:spMk id="8" creationId="{6AD5CED7-2A3F-2B48-4541-880AA9EE0CDE}"/>
          </ac:spMkLst>
        </pc:spChg>
        <pc:spChg chg="add mod">
          <ac:chgData name="Antonio Rodriguez Montero" userId="d67666ee-1921-4c11-aa7f-c9ce0be0e777" providerId="ADAL" clId="{CCFFF16C-DD81-4D47-84F3-179E15A1D2C2}" dt="2026-01-16T13:34:04.218" v="2596" actId="1076"/>
          <ac:spMkLst>
            <pc:docMk/>
            <pc:sldMk cId="4076213368" sldId="260"/>
            <ac:spMk id="11" creationId="{CCA11C22-06D1-8737-5424-8D8722E83FA5}"/>
          </ac:spMkLst>
        </pc:spChg>
        <pc:spChg chg="mod">
          <ac:chgData name="Antonio Rodriguez Montero" userId="d67666ee-1921-4c11-aa7f-c9ce0be0e777" providerId="ADAL" clId="{CCFFF16C-DD81-4D47-84F3-179E15A1D2C2}" dt="2026-01-15T19:15:01.130" v="2472"/>
          <ac:spMkLst>
            <pc:docMk/>
            <pc:sldMk cId="4076213368" sldId="260"/>
            <ac:spMk id="17" creationId="{EDB7CE70-52D2-7A6D-13CD-65D828C36E8D}"/>
          </ac:spMkLst>
        </pc:spChg>
        <pc:spChg chg="mod">
          <ac:chgData name="Antonio Rodriguez Montero" userId="d67666ee-1921-4c11-aa7f-c9ce0be0e777" providerId="ADAL" clId="{CCFFF16C-DD81-4D47-84F3-179E15A1D2C2}" dt="2026-01-15T19:15:34.195" v="2479" actId="14100"/>
          <ac:spMkLst>
            <pc:docMk/>
            <pc:sldMk cId="4076213368" sldId="260"/>
            <ac:spMk id="18" creationId="{D3E95D10-A422-32C9-0529-816D26370DA9}"/>
          </ac:spMkLst>
        </pc:spChg>
        <pc:spChg chg="del mod">
          <ac:chgData name="Antonio Rodriguez Montero" userId="d67666ee-1921-4c11-aa7f-c9ce0be0e777" providerId="ADAL" clId="{CCFFF16C-DD81-4D47-84F3-179E15A1D2C2}" dt="2026-01-15T19:10:30.173" v="2429" actId="478"/>
          <ac:spMkLst>
            <pc:docMk/>
            <pc:sldMk cId="4076213368" sldId="260"/>
            <ac:spMk id="22" creationId="{8ADB9569-8F34-E093-C10C-C06D299BFDDB}"/>
          </ac:spMkLst>
        </pc:spChg>
        <pc:picChg chg="add del mod">
          <ac:chgData name="Antonio Rodriguez Montero" userId="d67666ee-1921-4c11-aa7f-c9ce0be0e777" providerId="ADAL" clId="{CCFFF16C-DD81-4D47-84F3-179E15A1D2C2}" dt="2026-01-16T13:32:33.184" v="2579" actId="478"/>
          <ac:picMkLst>
            <pc:docMk/>
            <pc:sldMk cId="4076213368" sldId="260"/>
            <ac:picMk id="3" creationId="{629C8A1C-1FDF-40A8-588B-28798586E8FF}"/>
          </ac:picMkLst>
        </pc:picChg>
        <pc:picChg chg="add mod">
          <ac:chgData name="Antonio Rodriguez Montero" userId="d67666ee-1921-4c11-aa7f-c9ce0be0e777" providerId="ADAL" clId="{CCFFF16C-DD81-4D47-84F3-179E15A1D2C2}" dt="2026-01-16T13:34:15.855" v="2597" actId="1076"/>
          <ac:picMkLst>
            <pc:docMk/>
            <pc:sldMk cId="4076213368" sldId="260"/>
            <ac:picMk id="5" creationId="{50FB35BC-9E3A-E03B-DA79-4826AF637265}"/>
          </ac:picMkLst>
        </pc:picChg>
        <pc:picChg chg="add del mod">
          <ac:chgData name="Antonio Rodriguez Montero" userId="d67666ee-1921-4c11-aa7f-c9ce0be0e777" providerId="ADAL" clId="{CCFFF16C-DD81-4D47-84F3-179E15A1D2C2}" dt="2026-01-15T19:10:22.781" v="2427" actId="478"/>
          <ac:picMkLst>
            <pc:docMk/>
            <pc:sldMk cId="4076213368" sldId="260"/>
            <ac:picMk id="8" creationId="{0D9069C5-5207-0D12-01E2-35AAA8BC6113}"/>
          </ac:picMkLst>
        </pc:picChg>
        <pc:picChg chg="add mod">
          <ac:chgData name="Antonio Rodriguez Montero" userId="d67666ee-1921-4c11-aa7f-c9ce0be0e777" providerId="ADAL" clId="{CCFFF16C-DD81-4D47-84F3-179E15A1D2C2}" dt="2026-01-16T13:35:04.290" v="2600" actId="1076"/>
          <ac:picMkLst>
            <pc:docMk/>
            <pc:sldMk cId="4076213368" sldId="260"/>
            <ac:picMk id="12" creationId="{313E31A3-B78D-1EA0-19DC-AABA78BB8DF0}"/>
          </ac:picMkLst>
        </pc:picChg>
        <pc:picChg chg="add mod">
          <ac:chgData name="Antonio Rodriguez Montero" userId="d67666ee-1921-4c11-aa7f-c9ce0be0e777" providerId="ADAL" clId="{CCFFF16C-DD81-4D47-84F3-179E15A1D2C2}" dt="2026-01-16T13:40:35.042" v="2602" actId="1076"/>
          <ac:picMkLst>
            <pc:docMk/>
            <pc:sldMk cId="4076213368" sldId="260"/>
            <ac:picMk id="14" creationId="{89285A97-CBDE-EEA6-7477-ACF5DE20BC4A}"/>
          </ac:picMkLst>
        </pc:picChg>
        <pc:picChg chg="add del mod">
          <ac:chgData name="Antonio Rodriguez Montero" userId="d67666ee-1921-4c11-aa7f-c9ce0be0e777" providerId="ADAL" clId="{CCFFF16C-DD81-4D47-84F3-179E15A1D2C2}" dt="2026-01-15T19:10:21.951" v="2426" actId="478"/>
          <ac:picMkLst>
            <pc:docMk/>
            <pc:sldMk cId="4076213368" sldId="260"/>
            <ac:picMk id="2050" creationId="{A9C7522B-9169-EF9A-380B-E9081C8C6AD5}"/>
          </ac:picMkLst>
        </pc:picChg>
      </pc:sldChg>
      <pc:sldChg chg="addSp delSp modSp add mod modAnim">
        <pc:chgData name="Antonio Rodriguez Montero" userId="d67666ee-1921-4c11-aa7f-c9ce0be0e777" providerId="ADAL" clId="{CCFFF16C-DD81-4D47-84F3-179E15A1D2C2}" dt="2026-01-16T13:53:42.972" v="2631" actId="1076"/>
        <pc:sldMkLst>
          <pc:docMk/>
          <pc:sldMk cId="472766221" sldId="261"/>
        </pc:sldMkLst>
        <pc:spChg chg="add mod">
          <ac:chgData name="Antonio Rodriguez Montero" userId="d67666ee-1921-4c11-aa7f-c9ce0be0e777" providerId="ADAL" clId="{CCFFF16C-DD81-4D47-84F3-179E15A1D2C2}" dt="2026-01-16T13:48:05.931" v="2621" actId="20577"/>
          <ac:spMkLst>
            <pc:docMk/>
            <pc:sldMk cId="472766221" sldId="261"/>
            <ac:spMk id="7" creationId="{8B6B758E-4AD9-B163-4983-069536C8C592}"/>
          </ac:spMkLst>
        </pc:spChg>
        <pc:spChg chg="add del mod">
          <ac:chgData name="Antonio Rodriguez Montero" userId="d67666ee-1921-4c11-aa7f-c9ce0be0e777" providerId="ADAL" clId="{CCFFF16C-DD81-4D47-84F3-179E15A1D2C2}" dt="2026-01-15T19:10:35.032" v="2430" actId="478"/>
          <ac:spMkLst>
            <pc:docMk/>
            <pc:sldMk cId="472766221" sldId="261"/>
            <ac:spMk id="11" creationId="{8F9D3914-1D6F-B904-A029-60298EFBB544}"/>
          </ac:spMkLst>
        </pc:spChg>
        <pc:spChg chg="mod">
          <ac:chgData name="Antonio Rodriguez Montero" userId="d67666ee-1921-4c11-aa7f-c9ce0be0e777" providerId="ADAL" clId="{CCFFF16C-DD81-4D47-84F3-179E15A1D2C2}" dt="2026-01-15T19:15:22.538" v="2476"/>
          <ac:spMkLst>
            <pc:docMk/>
            <pc:sldMk cId="472766221" sldId="261"/>
            <ac:spMk id="17" creationId="{D7694CF5-3D4C-9A55-2245-5C53E0F6D2A7}"/>
          </ac:spMkLst>
        </pc:spChg>
        <pc:spChg chg="mod">
          <ac:chgData name="Antonio Rodriguez Montero" userId="d67666ee-1921-4c11-aa7f-c9ce0be0e777" providerId="ADAL" clId="{CCFFF16C-DD81-4D47-84F3-179E15A1D2C2}" dt="2026-01-15T19:15:26.331" v="2478" actId="14100"/>
          <ac:spMkLst>
            <pc:docMk/>
            <pc:sldMk cId="472766221" sldId="261"/>
            <ac:spMk id="18" creationId="{83BB109A-8BCD-F3D9-8588-545B43AAC221}"/>
          </ac:spMkLst>
        </pc:spChg>
        <pc:picChg chg="add mod">
          <ac:chgData name="Antonio Rodriguez Montero" userId="d67666ee-1921-4c11-aa7f-c9ce0be0e777" providerId="ADAL" clId="{CCFFF16C-DD81-4D47-84F3-179E15A1D2C2}" dt="2026-01-16T13:47:03.225" v="2614" actId="1076"/>
          <ac:picMkLst>
            <pc:docMk/>
            <pc:sldMk cId="472766221" sldId="261"/>
            <ac:picMk id="3" creationId="{F5D7A32D-EC44-D828-4D0B-CAC3EAF595F6}"/>
          </ac:picMkLst>
        </pc:picChg>
        <pc:picChg chg="add mod">
          <ac:chgData name="Antonio Rodriguez Montero" userId="d67666ee-1921-4c11-aa7f-c9ce0be0e777" providerId="ADAL" clId="{CCFFF16C-DD81-4D47-84F3-179E15A1D2C2}" dt="2026-01-16T13:48:20.044" v="2622" actId="1076"/>
          <ac:picMkLst>
            <pc:docMk/>
            <pc:sldMk cId="472766221" sldId="261"/>
            <ac:picMk id="4" creationId="{F30A9ADA-066D-D44B-1D0A-6B00B9C5CC48}"/>
          </ac:picMkLst>
        </pc:picChg>
        <pc:picChg chg="add mod">
          <ac:chgData name="Antonio Rodriguez Montero" userId="d67666ee-1921-4c11-aa7f-c9ce0be0e777" providerId="ADAL" clId="{CCFFF16C-DD81-4D47-84F3-179E15A1D2C2}" dt="2026-01-16T13:51:11.338" v="2629" actId="1076"/>
          <ac:picMkLst>
            <pc:docMk/>
            <pc:sldMk cId="472766221" sldId="261"/>
            <ac:picMk id="9" creationId="{BE410028-C349-603A-8662-7C389C6B0946}"/>
          </ac:picMkLst>
        </pc:picChg>
        <pc:picChg chg="add mod">
          <ac:chgData name="Antonio Rodriguez Montero" userId="d67666ee-1921-4c11-aa7f-c9ce0be0e777" providerId="ADAL" clId="{CCFFF16C-DD81-4D47-84F3-179E15A1D2C2}" dt="2026-01-16T13:53:42.972" v="2631" actId="1076"/>
          <ac:picMkLst>
            <pc:docMk/>
            <pc:sldMk cId="472766221" sldId="261"/>
            <ac:picMk id="11" creationId="{3709A46E-842D-D30A-42C3-206E2DF43619}"/>
          </ac:picMkLst>
        </pc:picChg>
        <pc:picChg chg="add del mod">
          <ac:chgData name="Antonio Rodriguez Montero" userId="d67666ee-1921-4c11-aa7f-c9ce0be0e777" providerId="ADAL" clId="{CCFFF16C-DD81-4D47-84F3-179E15A1D2C2}" dt="2026-01-15T19:10:40.681" v="2432" actId="478"/>
          <ac:picMkLst>
            <pc:docMk/>
            <pc:sldMk cId="472766221" sldId="261"/>
            <ac:picMk id="16" creationId="{C358BBA1-466B-12DA-0E0B-57B7FABA5322}"/>
          </ac:picMkLst>
        </pc:picChg>
        <pc:picChg chg="add del mod">
          <ac:chgData name="Antonio Rodriguez Montero" userId="d67666ee-1921-4c11-aa7f-c9ce0be0e777" providerId="ADAL" clId="{CCFFF16C-DD81-4D47-84F3-179E15A1D2C2}" dt="2026-01-16T13:50:24.858" v="2625" actId="478"/>
          <ac:picMkLst>
            <pc:docMk/>
            <pc:sldMk cId="472766221" sldId="261"/>
            <ac:picMk id="1026" creationId="{9C99ACF4-CBF7-9763-FE64-D6C221D9ED86}"/>
          </ac:picMkLst>
        </pc:picChg>
      </pc:sldChg>
      <pc:sldChg chg="addSp delSp modSp add mod modAnim">
        <pc:chgData name="Antonio Rodriguez Montero" userId="d67666ee-1921-4c11-aa7f-c9ce0be0e777" providerId="ADAL" clId="{CCFFF16C-DD81-4D47-84F3-179E15A1D2C2}" dt="2026-01-16T14:51:54.870" v="2695" actId="1037"/>
        <pc:sldMkLst>
          <pc:docMk/>
          <pc:sldMk cId="634296047" sldId="262"/>
        </pc:sldMkLst>
        <pc:spChg chg="add mod">
          <ac:chgData name="Antonio Rodriguez Montero" userId="d67666ee-1921-4c11-aa7f-c9ce0be0e777" providerId="ADAL" clId="{CCFFF16C-DD81-4D47-84F3-179E15A1D2C2}" dt="2026-01-16T14:50:44.696" v="2688" actId="1076"/>
          <ac:spMkLst>
            <pc:docMk/>
            <pc:sldMk cId="634296047" sldId="262"/>
            <ac:spMk id="7" creationId="{5DC3B6BC-9EB0-C18B-323F-7510F2B023F4}"/>
          </ac:spMkLst>
        </pc:spChg>
        <pc:spChg chg="del mod">
          <ac:chgData name="Antonio Rodriguez Montero" userId="d67666ee-1921-4c11-aa7f-c9ce0be0e777" providerId="ADAL" clId="{CCFFF16C-DD81-4D47-84F3-179E15A1D2C2}" dt="2026-01-15T19:10:55.782" v="2434" actId="478"/>
          <ac:spMkLst>
            <pc:docMk/>
            <pc:sldMk cId="634296047" sldId="262"/>
            <ac:spMk id="11" creationId="{4FE9C065-FF11-2763-207F-F981275D4BE2}"/>
          </ac:spMkLst>
        </pc:spChg>
        <pc:spChg chg="mod">
          <ac:chgData name="Antonio Rodriguez Montero" userId="d67666ee-1921-4c11-aa7f-c9ce0be0e777" providerId="ADAL" clId="{CCFFF16C-DD81-4D47-84F3-179E15A1D2C2}" dt="2026-01-16T14:51:50.740" v="2691" actId="1038"/>
          <ac:spMkLst>
            <pc:docMk/>
            <pc:sldMk cId="634296047" sldId="262"/>
            <ac:spMk id="17" creationId="{BA1F26D3-0132-8E1C-C3FD-A94698C5891D}"/>
          </ac:spMkLst>
        </pc:spChg>
        <pc:spChg chg="mod">
          <ac:chgData name="Antonio Rodriguez Montero" userId="d67666ee-1921-4c11-aa7f-c9ce0be0e777" providerId="ADAL" clId="{CCFFF16C-DD81-4D47-84F3-179E15A1D2C2}" dt="2026-01-16T14:51:54.870" v="2695" actId="1037"/>
          <ac:spMkLst>
            <pc:docMk/>
            <pc:sldMk cId="634296047" sldId="262"/>
            <ac:spMk id="18" creationId="{783D411D-635F-B43F-37AF-EF6D12605650}"/>
          </ac:spMkLst>
        </pc:spChg>
        <pc:picChg chg="add mod modCrop">
          <ac:chgData name="Antonio Rodriguez Montero" userId="d67666ee-1921-4c11-aa7f-c9ce0be0e777" providerId="ADAL" clId="{CCFFF16C-DD81-4D47-84F3-179E15A1D2C2}" dt="2026-01-16T14:47:47.464" v="2661" actId="1076"/>
          <ac:picMkLst>
            <pc:docMk/>
            <pc:sldMk cId="634296047" sldId="262"/>
            <ac:picMk id="3" creationId="{ADE73C61-028B-B622-86D6-63012413E3D1}"/>
          </ac:picMkLst>
        </pc:picChg>
        <pc:picChg chg="add del mod">
          <ac:chgData name="Antonio Rodriguez Montero" userId="d67666ee-1921-4c11-aa7f-c9ce0be0e777" providerId="ADAL" clId="{CCFFF16C-DD81-4D47-84F3-179E15A1D2C2}" dt="2026-01-16T14:48:46.136" v="2666" actId="478"/>
          <ac:picMkLst>
            <pc:docMk/>
            <pc:sldMk cId="634296047" sldId="262"/>
            <ac:picMk id="4" creationId="{7EE585B5-5916-7F6F-E137-386983A1911D}"/>
          </ac:picMkLst>
        </pc:picChg>
        <pc:picChg chg="add mod modCrop">
          <ac:chgData name="Antonio Rodriguez Montero" userId="d67666ee-1921-4c11-aa7f-c9ce0be0e777" providerId="ADAL" clId="{CCFFF16C-DD81-4D47-84F3-179E15A1D2C2}" dt="2026-01-16T14:49:53.798" v="2681" actId="1076"/>
          <ac:picMkLst>
            <pc:docMk/>
            <pc:sldMk cId="634296047" sldId="262"/>
            <ac:picMk id="8" creationId="{7769EA9F-EF7C-F8E8-2BE7-D723FEF0ACF1}"/>
          </ac:picMkLst>
        </pc:picChg>
        <pc:picChg chg="add mod">
          <ac:chgData name="Antonio Rodriguez Montero" userId="d67666ee-1921-4c11-aa7f-c9ce0be0e777" providerId="ADAL" clId="{CCFFF16C-DD81-4D47-84F3-179E15A1D2C2}" dt="2026-01-16T14:50:55.899" v="2689" actId="1076"/>
          <ac:picMkLst>
            <pc:docMk/>
            <pc:sldMk cId="634296047" sldId="262"/>
            <ac:picMk id="9" creationId="{68E9B786-B1A4-6CCE-F8B0-82E447F88D79}"/>
          </ac:picMkLst>
        </pc:picChg>
        <pc:picChg chg="add del mod">
          <ac:chgData name="Antonio Rodriguez Montero" userId="d67666ee-1921-4c11-aa7f-c9ce0be0e777" providerId="ADAL" clId="{CCFFF16C-DD81-4D47-84F3-179E15A1D2C2}" dt="2026-01-15T19:10:53.975" v="2433" actId="478"/>
          <ac:picMkLst>
            <pc:docMk/>
            <pc:sldMk cId="634296047" sldId="262"/>
            <ac:picMk id="5122" creationId="{13A185F2-70E8-71BC-3E90-601901B4FF17}"/>
          </ac:picMkLst>
        </pc:picChg>
      </pc:sldChg>
      <pc:sldChg chg="addSp delSp modSp add mod modAnim">
        <pc:chgData name="Antonio Rodriguez Montero" userId="d67666ee-1921-4c11-aa7f-c9ce0be0e777" providerId="ADAL" clId="{CCFFF16C-DD81-4D47-84F3-179E15A1D2C2}" dt="2026-01-16T14:59:22.089" v="2725" actId="208"/>
        <pc:sldMkLst>
          <pc:docMk/>
          <pc:sldMk cId="3926636285" sldId="263"/>
        </pc:sldMkLst>
        <pc:spChg chg="add mod">
          <ac:chgData name="Antonio Rodriguez Montero" userId="d67666ee-1921-4c11-aa7f-c9ce0be0e777" providerId="ADAL" clId="{CCFFF16C-DD81-4D47-84F3-179E15A1D2C2}" dt="2026-01-16T14:54:12.599" v="2705" actId="14100"/>
          <ac:spMkLst>
            <pc:docMk/>
            <pc:sldMk cId="3926636285" sldId="263"/>
            <ac:spMk id="4" creationId="{5447DE82-9084-189D-4525-7A911ADA0BDA}"/>
          </ac:spMkLst>
        </pc:spChg>
        <pc:spChg chg="del mod">
          <ac:chgData name="Antonio Rodriguez Montero" userId="d67666ee-1921-4c11-aa7f-c9ce0be0e777" providerId="ADAL" clId="{CCFFF16C-DD81-4D47-84F3-179E15A1D2C2}" dt="2026-01-15T19:11:08.738" v="2437" actId="478"/>
          <ac:spMkLst>
            <pc:docMk/>
            <pc:sldMk cId="3926636285" sldId="263"/>
            <ac:spMk id="11" creationId="{EC0F33D8-E03D-4A77-15F8-923A35BE7BD9}"/>
          </ac:spMkLst>
        </pc:spChg>
        <pc:spChg chg="add mod">
          <ac:chgData name="Antonio Rodriguez Montero" userId="d67666ee-1921-4c11-aa7f-c9ce0be0e777" providerId="ADAL" clId="{CCFFF16C-DD81-4D47-84F3-179E15A1D2C2}" dt="2026-01-16T14:59:22.089" v="2725" actId="208"/>
          <ac:spMkLst>
            <pc:docMk/>
            <pc:sldMk cId="3926636285" sldId="263"/>
            <ac:spMk id="12" creationId="{9C984E00-58D1-7451-CC0C-696CD9262FD5}"/>
          </ac:spMkLst>
        </pc:spChg>
        <pc:spChg chg="mod">
          <ac:chgData name="Antonio Rodriguez Montero" userId="d67666ee-1921-4c11-aa7f-c9ce0be0e777" providerId="ADAL" clId="{CCFFF16C-DD81-4D47-84F3-179E15A1D2C2}" dt="2026-01-15T19:16:26.073" v="2490" actId="1076"/>
          <ac:spMkLst>
            <pc:docMk/>
            <pc:sldMk cId="3926636285" sldId="263"/>
            <ac:spMk id="17" creationId="{C8B0B223-C387-E708-9BD6-DFC9A0D02567}"/>
          </ac:spMkLst>
        </pc:spChg>
        <pc:spChg chg="mod">
          <ac:chgData name="Antonio Rodriguez Montero" userId="d67666ee-1921-4c11-aa7f-c9ce0be0e777" providerId="ADAL" clId="{CCFFF16C-DD81-4D47-84F3-179E15A1D2C2}" dt="2026-01-15T19:16:23.948" v="2489" actId="14100"/>
          <ac:spMkLst>
            <pc:docMk/>
            <pc:sldMk cId="3926636285" sldId="263"/>
            <ac:spMk id="18" creationId="{F4BAC77A-0255-1C5E-36B8-763D4E7CD92B}"/>
          </ac:spMkLst>
        </pc:spChg>
        <pc:spChg chg="add del mod">
          <ac:chgData name="Antonio Rodriguez Montero" userId="d67666ee-1921-4c11-aa7f-c9ce0be0e777" providerId="ADAL" clId="{CCFFF16C-DD81-4D47-84F3-179E15A1D2C2}" dt="2026-01-15T19:11:11.671" v="2439" actId="478"/>
          <ac:spMkLst>
            <pc:docMk/>
            <pc:sldMk cId="3926636285" sldId="263"/>
            <ac:spMk id="19" creationId="{6D1EC612-B7B7-AAD7-D561-16B207444564}"/>
          </ac:spMkLst>
        </pc:spChg>
        <pc:picChg chg="add mod">
          <ac:chgData name="Antonio Rodriguez Montero" userId="d67666ee-1921-4c11-aa7f-c9ce0be0e777" providerId="ADAL" clId="{CCFFF16C-DD81-4D47-84F3-179E15A1D2C2}" dt="2026-01-16T14:53:37.248" v="2697" actId="1076"/>
          <ac:picMkLst>
            <pc:docMk/>
            <pc:sldMk cId="3926636285" sldId="263"/>
            <ac:picMk id="2" creationId="{B99BF271-F721-9406-0264-4A053ABF4CEF}"/>
          </ac:picMkLst>
        </pc:picChg>
        <pc:picChg chg="add del mod">
          <ac:chgData name="Antonio Rodriguez Montero" userId="d67666ee-1921-4c11-aa7f-c9ce0be0e777" providerId="ADAL" clId="{CCFFF16C-DD81-4D47-84F3-179E15A1D2C2}" dt="2026-01-15T19:11:09.504" v="2438" actId="478"/>
          <ac:picMkLst>
            <pc:docMk/>
            <pc:sldMk cId="3926636285" sldId="263"/>
            <ac:picMk id="5" creationId="{AFABAEC0-AD75-3212-B4BE-DDE75632BDD8}"/>
          </ac:picMkLst>
        </pc:picChg>
        <pc:picChg chg="add del mod">
          <ac:chgData name="Antonio Rodriguez Montero" userId="d67666ee-1921-4c11-aa7f-c9ce0be0e777" providerId="ADAL" clId="{CCFFF16C-DD81-4D47-84F3-179E15A1D2C2}" dt="2026-01-16T14:56:52.975" v="2710" actId="478"/>
          <ac:picMkLst>
            <pc:docMk/>
            <pc:sldMk cId="3926636285" sldId="263"/>
            <ac:picMk id="7" creationId="{BE58C93E-12AB-B0D5-F2DF-614A3E441EB0}"/>
          </ac:picMkLst>
        </pc:picChg>
        <pc:picChg chg="add mod">
          <ac:chgData name="Antonio Rodriguez Montero" userId="d67666ee-1921-4c11-aa7f-c9ce0be0e777" providerId="ADAL" clId="{CCFFF16C-DD81-4D47-84F3-179E15A1D2C2}" dt="2026-01-16T14:57:21.008" v="2717" actId="1076"/>
          <ac:picMkLst>
            <pc:docMk/>
            <pc:sldMk cId="3926636285" sldId="263"/>
            <ac:picMk id="9" creationId="{84B0A22C-2434-3233-EB5D-215B35E67BCD}"/>
          </ac:picMkLst>
        </pc:picChg>
        <pc:picChg chg="add mod">
          <ac:chgData name="Antonio Rodriguez Montero" userId="d67666ee-1921-4c11-aa7f-c9ce0be0e777" providerId="ADAL" clId="{CCFFF16C-DD81-4D47-84F3-179E15A1D2C2}" dt="2026-01-16T14:58:22.239" v="2719" actId="1076"/>
          <ac:picMkLst>
            <pc:docMk/>
            <pc:sldMk cId="3926636285" sldId="263"/>
            <ac:picMk id="11" creationId="{B43B6B4E-E05B-4435-680E-C43AB8063383}"/>
          </ac:picMkLst>
        </pc:picChg>
        <pc:cxnChg chg="add del mod">
          <ac:chgData name="Antonio Rodriguez Montero" userId="d67666ee-1921-4c11-aa7f-c9ce0be0e777" providerId="ADAL" clId="{CCFFF16C-DD81-4D47-84F3-179E15A1D2C2}" dt="2026-01-15T19:11:12.673" v="2440" actId="478"/>
          <ac:cxnSpMkLst>
            <pc:docMk/>
            <pc:sldMk cId="3926636285" sldId="263"/>
            <ac:cxnSpMk id="8" creationId="{95DB1C2A-5A81-BE6D-1337-47EFF28401CF}"/>
          </ac:cxnSpMkLst>
        </pc:cxnChg>
      </pc:sldChg>
      <pc:sldChg chg="addSp delSp modSp add mod modAnim">
        <pc:chgData name="Antonio Rodriguez Montero" userId="d67666ee-1921-4c11-aa7f-c9ce0be0e777" providerId="ADAL" clId="{CCFFF16C-DD81-4D47-84F3-179E15A1D2C2}" dt="2026-01-16T15:07:28.612" v="2741" actId="1076"/>
        <pc:sldMkLst>
          <pc:docMk/>
          <pc:sldMk cId="4099857331" sldId="264"/>
        </pc:sldMkLst>
        <pc:spChg chg="add del mod">
          <ac:chgData name="Antonio Rodriguez Montero" userId="d67666ee-1921-4c11-aa7f-c9ce0be0e777" providerId="ADAL" clId="{CCFFF16C-DD81-4D47-84F3-179E15A1D2C2}" dt="2026-01-15T19:11:24.935" v="2444" actId="478"/>
          <ac:spMkLst>
            <pc:docMk/>
            <pc:sldMk cId="4099857331" sldId="264"/>
            <ac:spMk id="3" creationId="{140F69FC-EA01-717F-82CC-501971829702}"/>
          </ac:spMkLst>
        </pc:spChg>
        <pc:spChg chg="add mod">
          <ac:chgData name="Antonio Rodriguez Montero" userId="d67666ee-1921-4c11-aa7f-c9ce0be0e777" providerId="ADAL" clId="{CCFFF16C-DD81-4D47-84F3-179E15A1D2C2}" dt="2026-01-16T15:03:27.358" v="2735" actId="14100"/>
          <ac:spMkLst>
            <pc:docMk/>
            <pc:sldMk cId="4099857331" sldId="264"/>
            <ac:spMk id="4" creationId="{C21A7FA7-1F8F-201B-4D93-A783451817D6}"/>
          </ac:spMkLst>
        </pc:spChg>
        <pc:spChg chg="del mod">
          <ac:chgData name="Antonio Rodriguez Montero" userId="d67666ee-1921-4c11-aa7f-c9ce0be0e777" providerId="ADAL" clId="{CCFFF16C-DD81-4D47-84F3-179E15A1D2C2}" dt="2026-01-15T19:11:17.619" v="2442" actId="478"/>
          <ac:spMkLst>
            <pc:docMk/>
            <pc:sldMk cId="4099857331" sldId="264"/>
            <ac:spMk id="11" creationId="{9C745FDF-3BA0-BA90-A611-68904B85DCD9}"/>
          </ac:spMkLst>
        </pc:spChg>
        <pc:spChg chg="mod">
          <ac:chgData name="Antonio Rodriguez Montero" userId="d67666ee-1921-4c11-aa7f-c9ce0be0e777" providerId="ADAL" clId="{CCFFF16C-DD81-4D47-84F3-179E15A1D2C2}" dt="2026-01-15T19:16:57.129" v="2496" actId="1076"/>
          <ac:spMkLst>
            <pc:docMk/>
            <pc:sldMk cId="4099857331" sldId="264"/>
            <ac:spMk id="17" creationId="{7E30A7B9-95F8-409E-B610-A90DF54AB792}"/>
          </ac:spMkLst>
        </pc:spChg>
        <pc:spChg chg="mod">
          <ac:chgData name="Antonio Rodriguez Montero" userId="d67666ee-1921-4c11-aa7f-c9ce0be0e777" providerId="ADAL" clId="{CCFFF16C-DD81-4D47-84F3-179E15A1D2C2}" dt="2026-01-14T17:16:37.113" v="1195" actId="14100"/>
          <ac:spMkLst>
            <pc:docMk/>
            <pc:sldMk cId="4099857331" sldId="264"/>
            <ac:spMk id="18" creationId="{7867CB07-555E-59E1-D69C-BC355F0B3DE4}"/>
          </ac:spMkLst>
        </pc:spChg>
        <pc:picChg chg="add mod">
          <ac:chgData name="Antonio Rodriguez Montero" userId="d67666ee-1921-4c11-aa7f-c9ce0be0e777" providerId="ADAL" clId="{CCFFF16C-DD81-4D47-84F3-179E15A1D2C2}" dt="2026-01-16T15:01:50.227" v="2726"/>
          <ac:picMkLst>
            <pc:docMk/>
            <pc:sldMk cId="4099857331" sldId="264"/>
            <ac:picMk id="2" creationId="{6ED60624-E5A5-128D-2977-4BC2578A819F}"/>
          </ac:picMkLst>
        </pc:picChg>
        <pc:picChg chg="add mod">
          <ac:chgData name="Antonio Rodriguez Montero" userId="d67666ee-1921-4c11-aa7f-c9ce0be0e777" providerId="ADAL" clId="{CCFFF16C-DD81-4D47-84F3-179E15A1D2C2}" dt="2026-01-16T15:04:24.503" v="2737" actId="1076"/>
          <ac:picMkLst>
            <pc:docMk/>
            <pc:sldMk cId="4099857331" sldId="264"/>
            <ac:picMk id="5" creationId="{6FB32999-2F4C-6C9C-9779-A99FD651D374}"/>
          </ac:picMkLst>
        </pc:picChg>
        <pc:picChg chg="add mod">
          <ac:chgData name="Antonio Rodriguez Montero" userId="d67666ee-1921-4c11-aa7f-c9ce0be0e777" providerId="ADAL" clId="{CCFFF16C-DD81-4D47-84F3-179E15A1D2C2}" dt="2026-01-16T15:07:28.612" v="2741" actId="1076"/>
          <ac:picMkLst>
            <pc:docMk/>
            <pc:sldMk cId="4099857331" sldId="264"/>
            <ac:picMk id="8" creationId="{81FF6013-D7BE-D83B-64E2-FA9A0BE20F8C}"/>
          </ac:picMkLst>
        </pc:picChg>
        <pc:picChg chg="add del mod">
          <ac:chgData name="Antonio Rodriguez Montero" userId="d67666ee-1921-4c11-aa7f-c9ce0be0e777" providerId="ADAL" clId="{CCFFF16C-DD81-4D47-84F3-179E15A1D2C2}" dt="2026-01-15T19:11:16.084" v="2441" actId="478"/>
          <ac:picMkLst>
            <pc:docMk/>
            <pc:sldMk cId="4099857331" sldId="264"/>
            <ac:picMk id="6146" creationId="{A87955D0-7941-3CD7-F4BB-1DBD3ED93A7B}"/>
          </ac:picMkLst>
        </pc:picChg>
      </pc:sldChg>
      <pc:sldChg chg="addSp delSp modSp add mod delAnim modAnim">
        <pc:chgData name="Antonio Rodriguez Montero" userId="d67666ee-1921-4c11-aa7f-c9ce0be0e777" providerId="ADAL" clId="{CCFFF16C-DD81-4D47-84F3-179E15A1D2C2}" dt="2026-01-16T15:34:05.104" v="2806" actId="1076"/>
        <pc:sldMkLst>
          <pc:docMk/>
          <pc:sldMk cId="13671123" sldId="265"/>
        </pc:sldMkLst>
        <pc:spChg chg="add mod">
          <ac:chgData name="Antonio Rodriguez Montero" userId="d67666ee-1921-4c11-aa7f-c9ce0be0e777" providerId="ADAL" clId="{CCFFF16C-DD81-4D47-84F3-179E15A1D2C2}" dt="2026-01-16T15:27:46.456" v="2799" actId="1076"/>
          <ac:spMkLst>
            <pc:docMk/>
            <pc:sldMk cId="13671123" sldId="265"/>
            <ac:spMk id="4" creationId="{8698A401-FE7A-CCA3-9ED9-45A3458E50E8}"/>
          </ac:spMkLst>
        </pc:spChg>
        <pc:spChg chg="add del mod">
          <ac:chgData name="Antonio Rodriguez Montero" userId="d67666ee-1921-4c11-aa7f-c9ce0be0e777" providerId="ADAL" clId="{CCFFF16C-DD81-4D47-84F3-179E15A1D2C2}" dt="2026-01-16T15:24:17.765" v="2764" actId="478"/>
          <ac:spMkLst>
            <pc:docMk/>
            <pc:sldMk cId="13671123" sldId="265"/>
            <ac:spMk id="7" creationId="{4F246330-CCD9-0881-98C4-00218C509775}"/>
          </ac:spMkLst>
        </pc:spChg>
        <pc:spChg chg="add mod">
          <ac:chgData name="Antonio Rodriguez Montero" userId="d67666ee-1921-4c11-aa7f-c9ce0be0e777" providerId="ADAL" clId="{CCFFF16C-DD81-4D47-84F3-179E15A1D2C2}" dt="2026-01-16T15:29:10.959" v="2801"/>
          <ac:spMkLst>
            <pc:docMk/>
            <pc:sldMk cId="13671123" sldId="265"/>
            <ac:spMk id="8" creationId="{B98333FD-6711-D3C3-DC1C-2807B177948E}"/>
          </ac:spMkLst>
        </pc:spChg>
        <pc:spChg chg="del mod">
          <ac:chgData name="Antonio Rodriguez Montero" userId="d67666ee-1921-4c11-aa7f-c9ce0be0e777" providerId="ADAL" clId="{CCFFF16C-DD81-4D47-84F3-179E15A1D2C2}" dt="2026-01-15T19:11:33.071" v="2447" actId="478"/>
          <ac:spMkLst>
            <pc:docMk/>
            <pc:sldMk cId="13671123" sldId="265"/>
            <ac:spMk id="11" creationId="{54AF67C4-B586-6405-D537-C6FC1CEAD223}"/>
          </ac:spMkLst>
        </pc:spChg>
        <pc:spChg chg="mod">
          <ac:chgData name="Antonio Rodriguez Montero" userId="d67666ee-1921-4c11-aa7f-c9ce0be0e777" providerId="ADAL" clId="{CCFFF16C-DD81-4D47-84F3-179E15A1D2C2}" dt="2026-01-15T19:17:16.759" v="2500"/>
          <ac:spMkLst>
            <pc:docMk/>
            <pc:sldMk cId="13671123" sldId="265"/>
            <ac:spMk id="17" creationId="{7EC9CEEB-B9EC-160D-205D-185764C07C32}"/>
          </ac:spMkLst>
        </pc:spChg>
        <pc:spChg chg="mod">
          <ac:chgData name="Antonio Rodriguez Montero" userId="d67666ee-1921-4c11-aa7f-c9ce0be0e777" providerId="ADAL" clId="{CCFFF16C-DD81-4D47-84F3-179E15A1D2C2}" dt="2026-01-15T19:17:23.257" v="2502" actId="14100"/>
          <ac:spMkLst>
            <pc:docMk/>
            <pc:sldMk cId="13671123" sldId="265"/>
            <ac:spMk id="18" creationId="{208E4AFD-EF65-1C5B-F751-EAF8B720706D}"/>
          </ac:spMkLst>
        </pc:spChg>
        <pc:picChg chg="add mod">
          <ac:chgData name="Antonio Rodriguez Montero" userId="d67666ee-1921-4c11-aa7f-c9ce0be0e777" providerId="ADAL" clId="{CCFFF16C-DD81-4D47-84F3-179E15A1D2C2}" dt="2026-01-16T15:09:56.102" v="2753" actId="1076"/>
          <ac:picMkLst>
            <pc:docMk/>
            <pc:sldMk cId="13671123" sldId="265"/>
            <ac:picMk id="2" creationId="{3584868C-62D1-42C0-E581-FEFDC9BA9525}"/>
          </ac:picMkLst>
        </pc:picChg>
        <pc:picChg chg="add del mod">
          <ac:chgData name="Antonio Rodriguez Montero" userId="d67666ee-1921-4c11-aa7f-c9ce0be0e777" providerId="ADAL" clId="{CCFFF16C-DD81-4D47-84F3-179E15A1D2C2}" dt="2026-01-15T19:11:27.146" v="2445" actId="478"/>
          <ac:picMkLst>
            <pc:docMk/>
            <pc:sldMk cId="13671123" sldId="265"/>
            <ac:picMk id="4" creationId="{30C321E6-7177-67BD-D49F-3CF9B8EE7B09}"/>
          </ac:picMkLst>
        </pc:picChg>
        <pc:picChg chg="add mod">
          <ac:chgData name="Antonio Rodriguez Montero" userId="d67666ee-1921-4c11-aa7f-c9ce0be0e777" providerId="ADAL" clId="{CCFFF16C-DD81-4D47-84F3-179E15A1D2C2}" dt="2026-01-16T15:34:05.104" v="2806" actId="1076"/>
          <ac:picMkLst>
            <pc:docMk/>
            <pc:sldMk cId="13671123" sldId="265"/>
            <ac:picMk id="5" creationId="{24BA08C1-4C41-D438-D898-8752B0430175}"/>
          </ac:picMkLst>
        </pc:picChg>
        <pc:picChg chg="add del mod ord">
          <ac:chgData name="Antonio Rodriguez Montero" userId="d67666ee-1921-4c11-aa7f-c9ce0be0e777" providerId="ADAL" clId="{CCFFF16C-DD81-4D47-84F3-179E15A1D2C2}" dt="2026-01-16T15:27:18.155" v="2797" actId="478"/>
          <ac:picMkLst>
            <pc:docMk/>
            <pc:sldMk cId="13671123" sldId="265"/>
            <ac:picMk id="9" creationId="{01A10A71-9A8F-0CC4-A455-F73DE87204F9}"/>
          </ac:picMkLst>
        </pc:picChg>
        <pc:picChg chg="add mod">
          <ac:chgData name="Antonio Rodriguez Montero" userId="d67666ee-1921-4c11-aa7f-c9ce0be0e777" providerId="ADAL" clId="{CCFFF16C-DD81-4D47-84F3-179E15A1D2C2}" dt="2026-01-16T15:27:51.762" v="2800" actId="1076"/>
          <ac:picMkLst>
            <pc:docMk/>
            <pc:sldMk cId="13671123" sldId="265"/>
            <ac:picMk id="11" creationId="{CED1E96C-715D-5967-F449-0B03746BC9FF}"/>
          </ac:picMkLst>
        </pc:picChg>
        <pc:picChg chg="add mod">
          <ac:chgData name="Antonio Rodriguez Montero" userId="d67666ee-1921-4c11-aa7f-c9ce0be0e777" providerId="ADAL" clId="{CCFFF16C-DD81-4D47-84F3-179E15A1D2C2}" dt="2026-01-16T15:33:17.263" v="2803" actId="1076"/>
          <ac:picMkLst>
            <pc:docMk/>
            <pc:sldMk cId="13671123" sldId="265"/>
            <ac:picMk id="12" creationId="{D1926C56-0EC7-EA68-FC04-246F5D5593A3}"/>
          </ac:picMkLst>
        </pc:picChg>
      </pc:sldChg>
      <pc:sldChg chg="addSp delSp modSp add mod modAnim">
        <pc:chgData name="Antonio Rodriguez Montero" userId="d67666ee-1921-4c11-aa7f-c9ce0be0e777" providerId="ADAL" clId="{CCFFF16C-DD81-4D47-84F3-179E15A1D2C2}" dt="2026-01-16T16:43:40.223" v="2935" actId="1076"/>
        <pc:sldMkLst>
          <pc:docMk/>
          <pc:sldMk cId="1675754405" sldId="266"/>
        </pc:sldMkLst>
        <pc:spChg chg="add del mod">
          <ac:chgData name="Antonio Rodriguez Montero" userId="d67666ee-1921-4c11-aa7f-c9ce0be0e777" providerId="ADAL" clId="{CCFFF16C-DD81-4D47-84F3-179E15A1D2C2}" dt="2026-01-15T19:14:04.430" v="2452" actId="478"/>
          <ac:spMkLst>
            <pc:docMk/>
            <pc:sldMk cId="1675754405" sldId="266"/>
            <ac:spMk id="2" creationId="{31E446CB-260B-2479-4B9F-EDA8764B65A1}"/>
          </ac:spMkLst>
        </pc:spChg>
        <pc:spChg chg="add del mod">
          <ac:chgData name="Antonio Rodriguez Montero" userId="d67666ee-1921-4c11-aa7f-c9ce0be0e777" providerId="ADAL" clId="{CCFFF16C-DD81-4D47-84F3-179E15A1D2C2}" dt="2026-01-15T19:14:05.653" v="2453" actId="478"/>
          <ac:spMkLst>
            <pc:docMk/>
            <pc:sldMk cId="1675754405" sldId="266"/>
            <ac:spMk id="3" creationId="{96A1ED08-85CA-6EED-7317-DCE77124AD4A}"/>
          </ac:spMkLst>
        </pc:spChg>
        <pc:spChg chg="add mod">
          <ac:chgData name="Antonio Rodriguez Montero" userId="d67666ee-1921-4c11-aa7f-c9ce0be0e777" providerId="ADAL" clId="{CCFFF16C-DD81-4D47-84F3-179E15A1D2C2}" dt="2026-01-16T16:24:42.219" v="2826" actId="6549"/>
          <ac:spMkLst>
            <pc:docMk/>
            <pc:sldMk cId="1675754405" sldId="266"/>
            <ac:spMk id="4" creationId="{C25281E5-53E6-EF74-9737-7AB4DB0D88A1}"/>
          </ac:spMkLst>
        </pc:spChg>
        <pc:spChg chg="add">
          <ac:chgData name="Antonio Rodriguez Montero" userId="d67666ee-1921-4c11-aa7f-c9ce0be0e777" providerId="ADAL" clId="{CCFFF16C-DD81-4D47-84F3-179E15A1D2C2}" dt="2026-01-16T16:23:42.147" v="2820"/>
          <ac:spMkLst>
            <pc:docMk/>
            <pc:sldMk cId="1675754405" sldId="266"/>
            <ac:spMk id="5" creationId="{666C042B-411C-F15D-94CC-C896CB3A363B}"/>
          </ac:spMkLst>
        </pc:spChg>
        <pc:spChg chg="add del mod">
          <ac:chgData name="Antonio Rodriguez Montero" userId="d67666ee-1921-4c11-aa7f-c9ce0be0e777" providerId="ADAL" clId="{CCFFF16C-DD81-4D47-84F3-179E15A1D2C2}" dt="2026-01-16T16:24:48.943" v="2827" actId="478"/>
          <ac:spMkLst>
            <pc:docMk/>
            <pc:sldMk cId="1675754405" sldId="266"/>
            <ac:spMk id="8" creationId="{7F867739-C2C9-9C4F-E7DC-613765BCF51C}"/>
          </ac:spMkLst>
        </pc:spChg>
        <pc:spChg chg="add mod">
          <ac:chgData name="Antonio Rodriguez Montero" userId="d67666ee-1921-4c11-aa7f-c9ce0be0e777" providerId="ADAL" clId="{CCFFF16C-DD81-4D47-84F3-179E15A1D2C2}" dt="2026-01-16T16:24:51.709" v="2829"/>
          <ac:spMkLst>
            <pc:docMk/>
            <pc:sldMk cId="1675754405" sldId="266"/>
            <ac:spMk id="9" creationId="{E8687BD1-F77B-2823-8F15-94DDEA04802E}"/>
          </ac:spMkLst>
        </pc:spChg>
        <pc:spChg chg="add del mod">
          <ac:chgData name="Antonio Rodriguez Montero" userId="d67666ee-1921-4c11-aa7f-c9ce0be0e777" providerId="ADAL" clId="{CCFFF16C-DD81-4D47-84F3-179E15A1D2C2}" dt="2026-01-16T16:25:28.949" v="2836" actId="478"/>
          <ac:spMkLst>
            <pc:docMk/>
            <pc:sldMk cId="1675754405" sldId="266"/>
            <ac:spMk id="11" creationId="{4CE2FA42-7DA7-619E-9688-82928359499C}"/>
          </ac:spMkLst>
        </pc:spChg>
        <pc:spChg chg="del mod">
          <ac:chgData name="Antonio Rodriguez Montero" userId="d67666ee-1921-4c11-aa7f-c9ce0be0e777" providerId="ADAL" clId="{CCFFF16C-DD81-4D47-84F3-179E15A1D2C2}" dt="2026-01-15T19:14:01.245" v="2450" actId="478"/>
          <ac:spMkLst>
            <pc:docMk/>
            <pc:sldMk cId="1675754405" sldId="266"/>
            <ac:spMk id="11" creationId="{801FE87A-A4E3-286F-D2E3-A591E4B7A3AC}"/>
          </ac:spMkLst>
        </pc:spChg>
        <pc:spChg chg="add">
          <ac:chgData name="Antonio Rodriguez Montero" userId="d67666ee-1921-4c11-aa7f-c9ce0be0e777" providerId="ADAL" clId="{CCFFF16C-DD81-4D47-84F3-179E15A1D2C2}" dt="2026-01-16T16:27:16.164" v="2837"/>
          <ac:spMkLst>
            <pc:docMk/>
            <pc:sldMk cId="1675754405" sldId="266"/>
            <ac:spMk id="12" creationId="{3A22D5F6-E215-75B7-5915-597A9E8EB6EF}"/>
          </ac:spMkLst>
        </pc:spChg>
        <pc:spChg chg="add">
          <ac:chgData name="Antonio Rodriguez Montero" userId="d67666ee-1921-4c11-aa7f-c9ce0be0e777" providerId="ADAL" clId="{CCFFF16C-DD81-4D47-84F3-179E15A1D2C2}" dt="2026-01-16T16:27:16.164" v="2837"/>
          <ac:spMkLst>
            <pc:docMk/>
            <pc:sldMk cId="1675754405" sldId="266"/>
            <ac:spMk id="14" creationId="{E836D57A-80F6-978C-7423-80B1287EFF60}"/>
          </ac:spMkLst>
        </pc:spChg>
        <pc:spChg chg="add">
          <ac:chgData name="Antonio Rodriguez Montero" userId="d67666ee-1921-4c11-aa7f-c9ce0be0e777" providerId="ADAL" clId="{CCFFF16C-DD81-4D47-84F3-179E15A1D2C2}" dt="2026-01-16T16:27:16.164" v="2837"/>
          <ac:spMkLst>
            <pc:docMk/>
            <pc:sldMk cId="1675754405" sldId="266"/>
            <ac:spMk id="15" creationId="{C7E1B954-9747-F974-00E3-9F7B7588E3F5}"/>
          </ac:spMkLst>
        </pc:spChg>
        <pc:spChg chg="mod">
          <ac:chgData name="Antonio Rodriguez Montero" userId="d67666ee-1921-4c11-aa7f-c9ce0be0e777" providerId="ADAL" clId="{CCFFF16C-DD81-4D47-84F3-179E15A1D2C2}" dt="2026-01-15T19:17:54.627" v="2509" actId="1076"/>
          <ac:spMkLst>
            <pc:docMk/>
            <pc:sldMk cId="1675754405" sldId="266"/>
            <ac:spMk id="17" creationId="{C14B829B-0F64-2286-42B7-096A79C386BB}"/>
          </ac:spMkLst>
        </pc:spChg>
        <pc:spChg chg="mod">
          <ac:chgData name="Antonio Rodriguez Montero" userId="d67666ee-1921-4c11-aa7f-c9ce0be0e777" providerId="ADAL" clId="{CCFFF16C-DD81-4D47-84F3-179E15A1D2C2}" dt="2026-01-15T19:17:50.091" v="2508" actId="14100"/>
          <ac:spMkLst>
            <pc:docMk/>
            <pc:sldMk cId="1675754405" sldId="266"/>
            <ac:spMk id="18" creationId="{FE0CC432-AC0B-46EB-6D47-6947EC7CC633}"/>
          </ac:spMkLst>
        </pc:spChg>
        <pc:spChg chg="add del mod">
          <ac:chgData name="Antonio Rodriguez Montero" userId="d67666ee-1921-4c11-aa7f-c9ce0be0e777" providerId="ADAL" clId="{CCFFF16C-DD81-4D47-84F3-179E15A1D2C2}" dt="2026-01-16T16:27:46.607" v="2841" actId="478"/>
          <ac:spMkLst>
            <pc:docMk/>
            <pc:sldMk cId="1675754405" sldId="266"/>
            <ac:spMk id="19" creationId="{4BA160FA-C547-62CC-47CA-288FDEAC1976}"/>
          </ac:spMkLst>
        </pc:spChg>
        <pc:spChg chg="add del mod">
          <ac:chgData name="Antonio Rodriguez Montero" userId="d67666ee-1921-4c11-aa7f-c9ce0be0e777" providerId="ADAL" clId="{CCFFF16C-DD81-4D47-84F3-179E15A1D2C2}" dt="2026-01-16T16:33:43.427" v="2888" actId="478"/>
          <ac:spMkLst>
            <pc:docMk/>
            <pc:sldMk cId="1675754405" sldId="266"/>
            <ac:spMk id="22" creationId="{ADA11A07-7610-FD83-F37E-32B7D7824C93}"/>
          </ac:spMkLst>
        </pc:spChg>
        <pc:spChg chg="add mod">
          <ac:chgData name="Antonio Rodriguez Montero" userId="d67666ee-1921-4c11-aa7f-c9ce0be0e777" providerId="ADAL" clId="{CCFFF16C-DD81-4D47-84F3-179E15A1D2C2}" dt="2026-01-16T16:42:56.438" v="2931" actId="1076"/>
          <ac:spMkLst>
            <pc:docMk/>
            <pc:sldMk cId="1675754405" sldId="266"/>
            <ac:spMk id="24" creationId="{C212EDB4-D7DC-06A7-88FB-FF0CB41FA2DA}"/>
          </ac:spMkLst>
        </pc:spChg>
        <pc:graphicFrameChg chg="add mod modGraphic">
          <ac:chgData name="Antonio Rodriguez Montero" userId="d67666ee-1921-4c11-aa7f-c9ce0be0e777" providerId="ADAL" clId="{CCFFF16C-DD81-4D47-84F3-179E15A1D2C2}" dt="2026-01-16T16:43:40.223" v="2935" actId="1076"/>
          <ac:graphicFrameMkLst>
            <pc:docMk/>
            <pc:sldMk cId="1675754405" sldId="266"/>
            <ac:graphicFrameMk id="20" creationId="{123437D4-FE03-8EAB-8787-B3288BBF13B9}"/>
          </ac:graphicFrameMkLst>
        </pc:graphicFrameChg>
        <pc:picChg chg="add mod">
          <ac:chgData name="Antonio Rodriguez Montero" userId="d67666ee-1921-4c11-aa7f-c9ce0be0e777" providerId="ADAL" clId="{CCFFF16C-DD81-4D47-84F3-179E15A1D2C2}" dt="2026-01-16T16:43:01.925" v="2932" actId="1076"/>
          <ac:picMkLst>
            <pc:docMk/>
            <pc:sldMk cId="1675754405" sldId="266"/>
            <ac:picMk id="2" creationId="{F3835134-085C-86ED-BD8D-A0C63C851105}"/>
          </ac:picMkLst>
        </pc:picChg>
        <pc:picChg chg="add mod">
          <ac:chgData name="Antonio Rodriguez Montero" userId="d67666ee-1921-4c11-aa7f-c9ce0be0e777" providerId="ADAL" clId="{CCFFF16C-DD81-4D47-84F3-179E15A1D2C2}" dt="2026-01-16T16:43:14.688" v="2934" actId="1076"/>
          <ac:picMkLst>
            <pc:docMk/>
            <pc:sldMk cId="1675754405" sldId="266"/>
            <ac:picMk id="25" creationId="{E94C5924-63CE-58A3-9333-365DA78F786A}"/>
          </ac:picMkLst>
        </pc:picChg>
        <pc:picChg chg="add del mod">
          <ac:chgData name="Antonio Rodriguez Montero" userId="d67666ee-1921-4c11-aa7f-c9ce0be0e777" providerId="ADAL" clId="{CCFFF16C-DD81-4D47-84F3-179E15A1D2C2}" dt="2026-01-15T19:14:02.582" v="2451" actId="478"/>
          <ac:picMkLst>
            <pc:docMk/>
            <pc:sldMk cId="1675754405" sldId="266"/>
            <ac:picMk id="7170" creationId="{9FC8AFF1-B3BE-7D70-C12B-DF5AAA5A6969}"/>
          </ac:picMkLst>
        </pc:picChg>
        <pc:picChg chg="add del mod">
          <ac:chgData name="Antonio Rodriguez Montero" userId="d67666ee-1921-4c11-aa7f-c9ce0be0e777" providerId="ADAL" clId="{CCFFF16C-DD81-4D47-84F3-179E15A1D2C2}" dt="2026-01-15T19:14:06.484" v="2454" actId="478"/>
          <ac:picMkLst>
            <pc:docMk/>
            <pc:sldMk cId="1675754405" sldId="266"/>
            <ac:picMk id="7172" creationId="{665D47E5-278F-2B73-F815-CC0628FBE13D}"/>
          </ac:picMkLst>
        </pc:picChg>
        <pc:cxnChg chg="mod">
          <ac:chgData name="Antonio Rodriguez Montero" userId="d67666ee-1921-4c11-aa7f-c9ce0be0e777" providerId="ADAL" clId="{CCFFF16C-DD81-4D47-84F3-179E15A1D2C2}" dt="2026-01-16T16:25:13.454" v="2832" actId="1076"/>
          <ac:cxnSpMkLst>
            <pc:docMk/>
            <pc:sldMk cId="1675754405" sldId="266"/>
            <ac:cxnSpMk id="6" creationId="{447A4115-8E20-C8FB-AF95-0F3C37C7239E}"/>
          </ac:cxnSpMkLst>
        </pc:cxnChg>
      </pc:sldChg>
      <pc:sldChg chg="addSp delSp modSp add mod modAnim">
        <pc:chgData name="Antonio Rodriguez Montero" userId="d67666ee-1921-4c11-aa7f-c9ce0be0e777" providerId="ADAL" clId="{CCFFF16C-DD81-4D47-84F3-179E15A1D2C2}" dt="2026-01-16T17:03:24.984" v="2958" actId="1076"/>
        <pc:sldMkLst>
          <pc:docMk/>
          <pc:sldMk cId="3336830473" sldId="267"/>
        </pc:sldMkLst>
        <pc:spChg chg="add mod">
          <ac:chgData name="Antonio Rodriguez Montero" userId="d67666ee-1921-4c11-aa7f-c9ce0be0e777" providerId="ADAL" clId="{CCFFF16C-DD81-4D47-84F3-179E15A1D2C2}" dt="2026-01-16T16:50:34.719" v="2950" actId="1076"/>
          <ac:spMkLst>
            <pc:docMk/>
            <pc:sldMk cId="3336830473" sldId="267"/>
            <ac:spMk id="3" creationId="{F0462CC1-A18E-9E9D-824B-0FEBD658948F}"/>
          </ac:spMkLst>
        </pc:spChg>
        <pc:spChg chg="add del mod">
          <ac:chgData name="Antonio Rodriguez Montero" userId="d67666ee-1921-4c11-aa7f-c9ce0be0e777" providerId="ADAL" clId="{CCFFF16C-DD81-4D47-84F3-179E15A1D2C2}" dt="2026-01-15T19:14:18.476" v="2460" actId="478"/>
          <ac:spMkLst>
            <pc:docMk/>
            <pc:sldMk cId="3336830473" sldId="267"/>
            <ac:spMk id="9" creationId="{E6DBDF5B-178A-FA8C-B368-CFC21DDC1680}"/>
          </ac:spMkLst>
        </pc:spChg>
        <pc:spChg chg="del mod">
          <ac:chgData name="Antonio Rodriguez Montero" userId="d67666ee-1921-4c11-aa7f-c9ce0be0e777" providerId="ADAL" clId="{CCFFF16C-DD81-4D47-84F3-179E15A1D2C2}" dt="2026-01-15T19:14:15.348" v="2456" actId="478"/>
          <ac:spMkLst>
            <pc:docMk/>
            <pc:sldMk cId="3336830473" sldId="267"/>
            <ac:spMk id="11" creationId="{5D84E343-D535-3CDD-2293-0FC3878EBDC9}"/>
          </ac:spMkLst>
        </pc:spChg>
        <pc:spChg chg="mod">
          <ac:chgData name="Antonio Rodriguez Montero" userId="d67666ee-1921-4c11-aa7f-c9ce0be0e777" providerId="ADAL" clId="{CCFFF16C-DD81-4D47-84F3-179E15A1D2C2}" dt="2026-01-15T19:18:27.628" v="2516" actId="1076"/>
          <ac:spMkLst>
            <pc:docMk/>
            <pc:sldMk cId="3336830473" sldId="267"/>
            <ac:spMk id="17" creationId="{B7E83F8A-E936-DE48-F641-7BBDB42F4445}"/>
          </ac:spMkLst>
        </pc:spChg>
        <pc:spChg chg="mod">
          <ac:chgData name="Antonio Rodriguez Montero" userId="d67666ee-1921-4c11-aa7f-c9ce0be0e777" providerId="ADAL" clId="{CCFFF16C-DD81-4D47-84F3-179E15A1D2C2}" dt="2026-01-15T19:18:23.828" v="2515" actId="14100"/>
          <ac:spMkLst>
            <pc:docMk/>
            <pc:sldMk cId="3336830473" sldId="267"/>
            <ac:spMk id="18" creationId="{C6D58223-477C-B84F-3D0F-6C1FCD196085}"/>
          </ac:spMkLst>
        </pc:spChg>
        <pc:picChg chg="add del mod">
          <ac:chgData name="Antonio Rodriguez Montero" userId="d67666ee-1921-4c11-aa7f-c9ce0be0e777" providerId="ADAL" clId="{CCFFF16C-DD81-4D47-84F3-179E15A1D2C2}" dt="2026-01-15T19:14:16.087" v="2457" actId="478"/>
          <ac:picMkLst>
            <pc:docMk/>
            <pc:sldMk cId="3336830473" sldId="267"/>
            <ac:picMk id="3" creationId="{A563FA2D-A878-0763-8C04-26B47F65DFAE}"/>
          </ac:picMkLst>
        </pc:picChg>
        <pc:picChg chg="add mod">
          <ac:chgData name="Antonio Rodriguez Montero" userId="d67666ee-1921-4c11-aa7f-c9ce0be0e777" providerId="ADAL" clId="{CCFFF16C-DD81-4D47-84F3-179E15A1D2C2}" dt="2026-01-16T16:50:55.225" v="2955" actId="1076"/>
          <ac:picMkLst>
            <pc:docMk/>
            <pc:sldMk cId="3336830473" sldId="267"/>
            <ac:picMk id="4" creationId="{EE2D5D2E-9FC5-1D03-C446-830C525BF3AD}"/>
          </ac:picMkLst>
        </pc:picChg>
        <pc:picChg chg="add mod">
          <ac:chgData name="Antonio Rodriguez Montero" userId="d67666ee-1921-4c11-aa7f-c9ce0be0e777" providerId="ADAL" clId="{CCFFF16C-DD81-4D47-84F3-179E15A1D2C2}" dt="2026-01-16T17:03:24.984" v="2958" actId="1076"/>
          <ac:picMkLst>
            <pc:docMk/>
            <pc:sldMk cId="3336830473" sldId="267"/>
            <ac:picMk id="5" creationId="{935B042F-A30E-E678-3EE0-282C82600293}"/>
          </ac:picMkLst>
        </pc:picChg>
        <pc:picChg chg="add del mod">
          <ac:chgData name="Antonio Rodriguez Montero" userId="d67666ee-1921-4c11-aa7f-c9ce0be0e777" providerId="ADAL" clId="{CCFFF16C-DD81-4D47-84F3-179E15A1D2C2}" dt="2026-01-15T19:14:19.170" v="2461" actId="478"/>
          <ac:picMkLst>
            <pc:docMk/>
            <pc:sldMk cId="3336830473" sldId="267"/>
            <ac:picMk id="12" creationId="{35F2270E-A547-43AA-492A-8D889552675B}"/>
          </ac:picMkLst>
        </pc:picChg>
        <pc:picChg chg="add mod">
          <ac:chgData name="Antonio Rodriguez Montero" userId="d67666ee-1921-4c11-aa7f-c9ce0be0e777" providerId="ADAL" clId="{CCFFF16C-DD81-4D47-84F3-179E15A1D2C2}" dt="2026-01-16T16:51:04.517" v="2956"/>
          <ac:picMkLst>
            <pc:docMk/>
            <pc:sldMk cId="3336830473" sldId="267"/>
            <ac:picMk id="3074" creationId="{C34DBA5B-ADEC-761E-87EE-3D8E8673988B}"/>
          </ac:picMkLst>
        </pc:picChg>
        <pc:cxnChg chg="add del mod">
          <ac:chgData name="Antonio Rodriguez Montero" userId="d67666ee-1921-4c11-aa7f-c9ce0be0e777" providerId="ADAL" clId="{CCFFF16C-DD81-4D47-84F3-179E15A1D2C2}" dt="2026-01-15T19:14:17.144" v="2458" actId="478"/>
          <ac:cxnSpMkLst>
            <pc:docMk/>
            <pc:sldMk cId="3336830473" sldId="267"/>
            <ac:cxnSpMk id="7" creationId="{05C6EC02-C811-D344-ABED-8F533C18C9C2}"/>
          </ac:cxnSpMkLst>
        </pc:cxnChg>
      </pc:sldChg>
      <pc:sldChg chg="addSp delSp modSp add mod modAnim">
        <pc:chgData name="Antonio Rodriguez Montero" userId="d67666ee-1921-4c11-aa7f-c9ce0be0e777" providerId="ADAL" clId="{CCFFF16C-DD81-4D47-84F3-179E15A1D2C2}" dt="2026-01-16T17:16:36.135" v="2983" actId="1076"/>
        <pc:sldMkLst>
          <pc:docMk/>
          <pc:sldMk cId="427162331" sldId="268"/>
        </pc:sldMkLst>
        <pc:spChg chg="add mod">
          <ac:chgData name="Antonio Rodriguez Montero" userId="d67666ee-1921-4c11-aa7f-c9ce0be0e777" providerId="ADAL" clId="{CCFFF16C-DD81-4D47-84F3-179E15A1D2C2}" dt="2026-01-16T17:10:13.929" v="2976" actId="1076"/>
          <ac:spMkLst>
            <pc:docMk/>
            <pc:sldMk cId="427162331" sldId="268"/>
            <ac:spMk id="4" creationId="{B8D2E671-C266-361D-A18D-70AAD0D9364F}"/>
          </ac:spMkLst>
        </pc:spChg>
        <pc:spChg chg="add">
          <ac:chgData name="Antonio Rodriguez Montero" userId="d67666ee-1921-4c11-aa7f-c9ce0be0e777" providerId="ADAL" clId="{CCFFF16C-DD81-4D47-84F3-179E15A1D2C2}" dt="2026-01-16T17:09:13.899" v="2966"/>
          <ac:spMkLst>
            <pc:docMk/>
            <pc:sldMk cId="427162331" sldId="268"/>
            <ac:spMk id="5" creationId="{3055D64B-F929-AEF8-001F-5CDEACE2D3DD}"/>
          </ac:spMkLst>
        </pc:spChg>
        <pc:spChg chg="add del mod">
          <ac:chgData name="Antonio Rodriguez Montero" userId="d67666ee-1921-4c11-aa7f-c9ce0be0e777" providerId="ADAL" clId="{CCFFF16C-DD81-4D47-84F3-179E15A1D2C2}" dt="2026-01-15T19:14:33.305" v="2466" actId="478"/>
          <ac:spMkLst>
            <pc:docMk/>
            <pc:sldMk cId="427162331" sldId="268"/>
            <ac:spMk id="15" creationId="{1EBF4556-4BCD-4E11-998A-69E80065F67B}"/>
          </ac:spMkLst>
        </pc:spChg>
        <pc:spChg chg="mod">
          <ac:chgData name="Antonio Rodriguez Montero" userId="d67666ee-1921-4c11-aa7f-c9ce0be0e777" providerId="ADAL" clId="{CCFFF16C-DD81-4D47-84F3-179E15A1D2C2}" dt="2026-01-15T19:18:55.363" v="2523" actId="1076"/>
          <ac:spMkLst>
            <pc:docMk/>
            <pc:sldMk cId="427162331" sldId="268"/>
            <ac:spMk id="17" creationId="{C5F7D2C2-2ED4-9676-B74A-D576848AF8D0}"/>
          </ac:spMkLst>
        </pc:spChg>
        <pc:spChg chg="mod">
          <ac:chgData name="Antonio Rodriguez Montero" userId="d67666ee-1921-4c11-aa7f-c9ce0be0e777" providerId="ADAL" clId="{CCFFF16C-DD81-4D47-84F3-179E15A1D2C2}" dt="2026-01-15T19:18:49.810" v="2522" actId="14100"/>
          <ac:spMkLst>
            <pc:docMk/>
            <pc:sldMk cId="427162331" sldId="268"/>
            <ac:spMk id="18" creationId="{07D10735-5BFF-B873-E4E2-C8B78AF0A938}"/>
          </ac:spMkLst>
        </pc:spChg>
        <pc:spChg chg="add del mod">
          <ac:chgData name="Antonio Rodriguez Montero" userId="d67666ee-1921-4c11-aa7f-c9ce0be0e777" providerId="ADAL" clId="{CCFFF16C-DD81-4D47-84F3-179E15A1D2C2}" dt="2026-01-15T19:14:34.673" v="2467" actId="478"/>
          <ac:spMkLst>
            <pc:docMk/>
            <pc:sldMk cId="427162331" sldId="268"/>
            <ac:spMk id="23" creationId="{4A33B4F2-475F-2477-1EEE-90ADE3010E69}"/>
          </ac:spMkLst>
        </pc:spChg>
        <pc:picChg chg="add mod">
          <ac:chgData name="Antonio Rodriguez Montero" userId="d67666ee-1921-4c11-aa7f-c9ce0be0e777" providerId="ADAL" clId="{CCFFF16C-DD81-4D47-84F3-179E15A1D2C2}" dt="2026-01-16T17:12:22.566" v="2979" actId="1076"/>
          <ac:picMkLst>
            <pc:docMk/>
            <pc:sldMk cId="427162331" sldId="268"/>
            <ac:picMk id="2" creationId="{DA910F51-4D7A-B410-5915-EC2C24674103}"/>
          </ac:picMkLst>
        </pc:picChg>
        <pc:picChg chg="add mod">
          <ac:chgData name="Antonio Rodriguez Montero" userId="d67666ee-1921-4c11-aa7f-c9ce0be0e777" providerId="ADAL" clId="{CCFFF16C-DD81-4D47-84F3-179E15A1D2C2}" dt="2026-01-16T17:14:34.086" v="2981" actId="1076"/>
          <ac:picMkLst>
            <pc:docMk/>
            <pc:sldMk cId="427162331" sldId="268"/>
            <ac:picMk id="7" creationId="{6BE26531-3DB7-240D-CB49-9BE6C239A699}"/>
          </ac:picMkLst>
        </pc:picChg>
        <pc:picChg chg="add mod">
          <ac:chgData name="Antonio Rodriguez Montero" userId="d67666ee-1921-4c11-aa7f-c9ce0be0e777" providerId="ADAL" clId="{CCFFF16C-DD81-4D47-84F3-179E15A1D2C2}" dt="2026-01-16T17:16:36.135" v="2983" actId="1076"/>
          <ac:picMkLst>
            <pc:docMk/>
            <pc:sldMk cId="427162331" sldId="268"/>
            <ac:picMk id="8" creationId="{66A41F56-1315-B829-61A6-7EB95585EF74}"/>
          </ac:picMkLst>
        </pc:picChg>
        <pc:picChg chg="add del mod modCrop">
          <ac:chgData name="Antonio Rodriguez Montero" userId="d67666ee-1921-4c11-aa7f-c9ce0be0e777" providerId="ADAL" clId="{CCFFF16C-DD81-4D47-84F3-179E15A1D2C2}" dt="2026-01-15T19:14:30.257" v="2464" actId="478"/>
          <ac:picMkLst>
            <pc:docMk/>
            <pc:sldMk cId="427162331" sldId="268"/>
            <ac:picMk id="25" creationId="{A5CE36D9-8624-CA96-5CD9-27A21B3CDADF}"/>
          </ac:picMkLst>
        </pc:picChg>
        <pc:picChg chg="add del mod modCrop">
          <ac:chgData name="Antonio Rodriguez Montero" userId="d67666ee-1921-4c11-aa7f-c9ce0be0e777" providerId="ADAL" clId="{CCFFF16C-DD81-4D47-84F3-179E15A1D2C2}" dt="2026-01-15T19:14:30.786" v="2465" actId="478"/>
          <ac:picMkLst>
            <pc:docMk/>
            <pc:sldMk cId="427162331" sldId="268"/>
            <ac:picMk id="27" creationId="{75B95B77-E4BF-DF06-74F5-13CF98EFC576}"/>
          </ac:picMkLst>
        </pc:picChg>
        <pc:picChg chg="add mod">
          <ac:chgData name="Antonio Rodriguez Montero" userId="d67666ee-1921-4c11-aa7f-c9ce0be0e777" providerId="ADAL" clId="{CCFFF16C-DD81-4D47-84F3-179E15A1D2C2}" dt="2026-01-14T17:53:41.607" v="1504" actId="1076"/>
          <ac:picMkLst>
            <pc:docMk/>
            <pc:sldMk cId="427162331" sldId="268"/>
            <ac:picMk id="1032" creationId="{55CA26E6-6949-D8F9-734C-1A2BA53E8E5E}"/>
          </ac:picMkLst>
        </pc:picChg>
        <pc:picChg chg="add mod">
          <ac:chgData name="Antonio Rodriguez Montero" userId="d67666ee-1921-4c11-aa7f-c9ce0be0e777" providerId="ADAL" clId="{CCFFF16C-DD81-4D47-84F3-179E15A1D2C2}" dt="2026-01-14T17:53:41.607" v="1504" actId="1076"/>
          <ac:picMkLst>
            <pc:docMk/>
            <pc:sldMk cId="427162331" sldId="268"/>
            <ac:picMk id="1033" creationId="{10464D86-DA24-D97C-DA00-B00E5678AEC7}"/>
          </ac:picMkLst>
        </pc:picChg>
        <pc:picChg chg="add">
          <ac:chgData name="Antonio Rodriguez Montero" userId="d67666ee-1921-4c11-aa7f-c9ce0be0e777" providerId="ADAL" clId="{CCFFF16C-DD81-4D47-84F3-179E15A1D2C2}" dt="2026-01-14T17:54:09.498" v="1506"/>
          <ac:picMkLst>
            <pc:docMk/>
            <pc:sldMk cId="427162331" sldId="268"/>
            <ac:picMk id="1035" creationId="{BB0285C0-F688-FB68-069D-67F701159783}"/>
          </ac:picMkLst>
        </pc:picChg>
        <pc:picChg chg="add">
          <ac:chgData name="Antonio Rodriguez Montero" userId="d67666ee-1921-4c11-aa7f-c9ce0be0e777" providerId="ADAL" clId="{CCFFF16C-DD81-4D47-84F3-179E15A1D2C2}" dt="2026-01-14T17:54:09.498" v="1506"/>
          <ac:picMkLst>
            <pc:docMk/>
            <pc:sldMk cId="427162331" sldId="268"/>
            <ac:picMk id="1036" creationId="{555EDF52-C89B-B9E4-AAF4-6B647FB92581}"/>
          </ac:picMkLst>
        </pc:picChg>
      </pc:sldChg>
      <pc:sldChg chg="addSp delSp modSp add mod">
        <pc:chgData name="Antonio Rodriguez Montero" userId="d67666ee-1921-4c11-aa7f-c9ce0be0e777" providerId="ADAL" clId="{CCFFF16C-DD81-4D47-84F3-179E15A1D2C2}" dt="2026-01-15T19:24:16.814" v="2576" actId="255"/>
        <pc:sldMkLst>
          <pc:docMk/>
          <pc:sldMk cId="147454990" sldId="269"/>
        </pc:sldMkLst>
        <pc:spChg chg="add mod">
          <ac:chgData name="Antonio Rodriguez Montero" userId="d67666ee-1921-4c11-aa7f-c9ce0be0e777" providerId="ADAL" clId="{CCFFF16C-DD81-4D47-84F3-179E15A1D2C2}" dt="2026-01-15T19:21:56.514" v="2554" actId="1076"/>
          <ac:spMkLst>
            <pc:docMk/>
            <pc:sldMk cId="147454990" sldId="269"/>
            <ac:spMk id="4" creationId="{FAC0D6AF-470B-54E8-8FB3-1FD4BCFF5E24}"/>
          </ac:spMkLst>
        </pc:spChg>
        <pc:spChg chg="mod">
          <ac:chgData name="Antonio Rodriguez Montero" userId="d67666ee-1921-4c11-aa7f-c9ce0be0e777" providerId="ADAL" clId="{CCFFF16C-DD81-4D47-84F3-179E15A1D2C2}" dt="2026-01-14T18:52:32.433" v="1618" actId="6549"/>
          <ac:spMkLst>
            <pc:docMk/>
            <pc:sldMk cId="147454990" sldId="269"/>
            <ac:spMk id="17" creationId="{FE25EA1C-2327-E6D3-1E9D-EE5A8564C6CB}"/>
          </ac:spMkLst>
        </pc:spChg>
        <pc:graphicFrameChg chg="add del mod modGraphic">
          <ac:chgData name="Antonio Rodriguez Montero" userId="d67666ee-1921-4c11-aa7f-c9ce0be0e777" providerId="ADAL" clId="{CCFFF16C-DD81-4D47-84F3-179E15A1D2C2}" dt="2026-01-15T19:14:38.237" v="2468" actId="478"/>
          <ac:graphicFrameMkLst>
            <pc:docMk/>
            <pc:sldMk cId="147454990" sldId="269"/>
            <ac:graphicFrameMk id="2" creationId="{81C0929B-5FED-2379-3236-C2E5899C4AB0}"/>
          </ac:graphicFrameMkLst>
        </pc:graphicFrameChg>
        <pc:graphicFrameChg chg="add mod modGraphic">
          <ac:chgData name="Antonio Rodriguez Montero" userId="d67666ee-1921-4c11-aa7f-c9ce0be0e777" providerId="ADAL" clId="{CCFFF16C-DD81-4D47-84F3-179E15A1D2C2}" dt="2026-01-15T19:24:16.814" v="2576" actId="255"/>
          <ac:graphicFrameMkLst>
            <pc:docMk/>
            <pc:sldMk cId="147454990" sldId="269"/>
            <ac:graphicFrameMk id="3" creationId="{1896BB5B-53B8-2CD9-CC18-743A17A4C44C}"/>
          </ac:graphicFrameMkLst>
        </pc:graphicFrameChg>
        <pc:picChg chg="add del">
          <ac:chgData name="Antonio Rodriguez Montero" userId="d67666ee-1921-4c11-aa7f-c9ce0be0e777" providerId="ADAL" clId="{CCFFF16C-DD81-4D47-84F3-179E15A1D2C2}" dt="2026-01-14T18:52:35.107" v="1620" actId="478"/>
          <ac:picMkLst>
            <pc:docMk/>
            <pc:sldMk cId="147454990" sldId="269"/>
            <ac:picMk id="10" creationId="{18919100-D5DD-A838-1D84-84675DCE45CB}"/>
          </ac:picMkLst>
        </pc:picChg>
      </pc:sldChg>
      <pc:sldChg chg="addSp modSp add mod modAnim">
        <pc:chgData name="Antonio Rodriguez Montero" userId="d67666ee-1921-4c11-aa7f-c9ce0be0e777" providerId="ADAL" clId="{CCFFF16C-DD81-4D47-84F3-179E15A1D2C2}" dt="2026-01-16T18:34:32.336" v="3001" actId="1076"/>
        <pc:sldMkLst>
          <pc:docMk/>
          <pc:sldMk cId="3317629703" sldId="270"/>
        </pc:sldMkLst>
        <pc:spChg chg="add mod">
          <ac:chgData name="Antonio Rodriguez Montero" userId="d67666ee-1921-4c11-aa7f-c9ce0be0e777" providerId="ADAL" clId="{CCFFF16C-DD81-4D47-84F3-179E15A1D2C2}" dt="2026-01-16T17:33:46.638" v="2998" actId="1076"/>
          <ac:spMkLst>
            <pc:docMk/>
            <pc:sldMk cId="3317629703" sldId="270"/>
            <ac:spMk id="5" creationId="{4EEDCF45-EF3B-1F6D-6613-E433E4F03FC1}"/>
          </ac:spMkLst>
        </pc:spChg>
        <pc:spChg chg="mod">
          <ac:chgData name="Antonio Rodriguez Montero" userId="d67666ee-1921-4c11-aa7f-c9ce0be0e777" providerId="ADAL" clId="{CCFFF16C-DD81-4D47-84F3-179E15A1D2C2}" dt="2026-01-15T19:20:23.672" v="2546" actId="20577"/>
          <ac:spMkLst>
            <pc:docMk/>
            <pc:sldMk cId="3317629703" sldId="270"/>
            <ac:spMk id="17" creationId="{C688C9CC-5D5A-3308-C426-0E005D62191B}"/>
          </ac:spMkLst>
        </pc:spChg>
        <pc:spChg chg="mod">
          <ac:chgData name="Antonio Rodriguez Montero" userId="d67666ee-1921-4c11-aa7f-c9ce0be0e777" providerId="ADAL" clId="{CCFFF16C-DD81-4D47-84F3-179E15A1D2C2}" dt="2026-01-15T19:19:43.211" v="2534" actId="14100"/>
          <ac:spMkLst>
            <pc:docMk/>
            <pc:sldMk cId="3317629703" sldId="270"/>
            <ac:spMk id="18" creationId="{3E48676E-59A3-F1BF-9FC3-C6E28A1AB3D3}"/>
          </ac:spMkLst>
        </pc:spChg>
        <pc:picChg chg="add mod">
          <ac:chgData name="Antonio Rodriguez Montero" userId="d67666ee-1921-4c11-aa7f-c9ce0be0e777" providerId="ADAL" clId="{CCFFF16C-DD81-4D47-84F3-179E15A1D2C2}" dt="2026-01-16T17:34:17.612" v="2999" actId="1440"/>
          <ac:picMkLst>
            <pc:docMk/>
            <pc:sldMk cId="3317629703" sldId="270"/>
            <ac:picMk id="3" creationId="{11FB0CBB-1C41-5739-37D6-64922850FF24}"/>
          </ac:picMkLst>
        </pc:picChg>
        <pc:picChg chg="add mod">
          <ac:chgData name="Antonio Rodriguez Montero" userId="d67666ee-1921-4c11-aa7f-c9ce0be0e777" providerId="ADAL" clId="{CCFFF16C-DD81-4D47-84F3-179E15A1D2C2}" dt="2026-01-16T17:33:40.536" v="2996" actId="1076"/>
          <ac:picMkLst>
            <pc:docMk/>
            <pc:sldMk cId="3317629703" sldId="270"/>
            <ac:picMk id="7" creationId="{F2A6D6F8-4A5D-ACDA-D436-2AAD4A76453A}"/>
          </ac:picMkLst>
        </pc:picChg>
        <pc:picChg chg="add mod">
          <ac:chgData name="Antonio Rodriguez Montero" userId="d67666ee-1921-4c11-aa7f-c9ce0be0e777" providerId="ADAL" clId="{CCFFF16C-DD81-4D47-84F3-179E15A1D2C2}" dt="2026-01-16T18:34:32.336" v="3001" actId="1076"/>
          <ac:picMkLst>
            <pc:docMk/>
            <pc:sldMk cId="3317629703" sldId="270"/>
            <ac:picMk id="8" creationId="{EAF15FA0-29AC-3F5B-2013-4C8274705C4D}"/>
          </ac:picMkLst>
        </pc:picChg>
      </pc:sldChg>
      <pc:sldChg chg="addSp delSp modSp add mod modAnim">
        <pc:chgData name="Antonio Rodriguez Montero" userId="d67666ee-1921-4c11-aa7f-c9ce0be0e777" providerId="ADAL" clId="{CCFFF16C-DD81-4D47-84F3-179E15A1D2C2}" dt="2026-01-16T18:56:23.993" v="3033" actId="1076"/>
        <pc:sldMkLst>
          <pc:docMk/>
          <pc:sldMk cId="2638484602" sldId="271"/>
        </pc:sldMkLst>
        <pc:spChg chg="add">
          <ac:chgData name="Antonio Rodriguez Montero" userId="d67666ee-1921-4c11-aa7f-c9ce0be0e777" providerId="ADAL" clId="{CCFFF16C-DD81-4D47-84F3-179E15A1D2C2}" dt="2026-01-16T18:39:14.555" v="3002"/>
          <ac:spMkLst>
            <pc:docMk/>
            <pc:sldMk cId="2638484602" sldId="271"/>
            <ac:spMk id="2" creationId="{4228B89D-1BC4-8B4D-6A6B-866E24AF84F6}"/>
          </ac:spMkLst>
        </pc:spChg>
        <pc:spChg chg="add mod">
          <ac:chgData name="Antonio Rodriguez Montero" userId="d67666ee-1921-4c11-aa7f-c9ce0be0e777" providerId="ADAL" clId="{CCFFF16C-DD81-4D47-84F3-179E15A1D2C2}" dt="2026-01-16T18:47:41.246" v="3014" actId="1076"/>
          <ac:spMkLst>
            <pc:docMk/>
            <pc:sldMk cId="2638484602" sldId="271"/>
            <ac:spMk id="7" creationId="{BF61BD01-C3BE-A01B-101F-F0DC3BC6A6D4}"/>
          </ac:spMkLst>
        </pc:spChg>
        <pc:spChg chg="mod">
          <ac:chgData name="Antonio Rodriguez Montero" userId="d67666ee-1921-4c11-aa7f-c9ce0be0e777" providerId="ADAL" clId="{CCFFF16C-DD81-4D47-84F3-179E15A1D2C2}" dt="2026-01-16T18:56:23.993" v="3033" actId="1076"/>
          <ac:spMkLst>
            <pc:docMk/>
            <pc:sldMk cId="2638484602" sldId="271"/>
            <ac:spMk id="17" creationId="{D951340F-30CE-FE66-6701-2072775A28DB}"/>
          </ac:spMkLst>
        </pc:spChg>
        <pc:spChg chg="mod">
          <ac:chgData name="Antonio Rodriguez Montero" userId="d67666ee-1921-4c11-aa7f-c9ce0be0e777" providerId="ADAL" clId="{CCFFF16C-DD81-4D47-84F3-179E15A1D2C2}" dt="2026-01-16T18:56:20.751" v="3032" actId="1076"/>
          <ac:spMkLst>
            <pc:docMk/>
            <pc:sldMk cId="2638484602" sldId="271"/>
            <ac:spMk id="18" creationId="{BF8A879B-8093-D3DF-33AC-ED675CCC9498}"/>
          </ac:spMkLst>
        </pc:spChg>
        <pc:picChg chg="add mod">
          <ac:chgData name="Antonio Rodriguez Montero" userId="d67666ee-1921-4c11-aa7f-c9ce0be0e777" providerId="ADAL" clId="{CCFFF16C-DD81-4D47-84F3-179E15A1D2C2}" dt="2026-01-16T18:47:52.087" v="3016" actId="1076"/>
          <ac:picMkLst>
            <pc:docMk/>
            <pc:sldMk cId="2638484602" sldId="271"/>
            <ac:picMk id="3" creationId="{B98E4C36-A60A-360D-294F-A476B90ECBEA}"/>
          </ac:picMkLst>
        </pc:picChg>
        <pc:picChg chg="add mod">
          <ac:chgData name="Antonio Rodriguez Montero" userId="d67666ee-1921-4c11-aa7f-c9ce0be0e777" providerId="ADAL" clId="{CCFFF16C-DD81-4D47-84F3-179E15A1D2C2}" dt="2026-01-16T18:47:38.821" v="3013" actId="1076"/>
          <ac:picMkLst>
            <pc:docMk/>
            <pc:sldMk cId="2638484602" sldId="271"/>
            <ac:picMk id="4" creationId="{D792D950-C829-46D2-BC2D-448E0620EB68}"/>
          </ac:picMkLst>
        </pc:picChg>
        <pc:picChg chg="add mod">
          <ac:chgData name="Antonio Rodriguez Montero" userId="d67666ee-1921-4c11-aa7f-c9ce0be0e777" providerId="ADAL" clId="{CCFFF16C-DD81-4D47-84F3-179E15A1D2C2}" dt="2026-01-16T18:54:01.711" v="3028" actId="1076"/>
          <ac:picMkLst>
            <pc:docMk/>
            <pc:sldMk cId="2638484602" sldId="271"/>
            <ac:picMk id="9" creationId="{7D9A5F55-2C51-20CC-C128-8D3DD7FC6E42}"/>
          </ac:picMkLst>
        </pc:picChg>
        <pc:picChg chg="add mod">
          <ac:chgData name="Antonio Rodriguez Montero" userId="d67666ee-1921-4c11-aa7f-c9ce0be0e777" providerId="ADAL" clId="{CCFFF16C-DD81-4D47-84F3-179E15A1D2C2}" dt="2026-01-16T18:56:06.277" v="3030" actId="1076"/>
          <ac:picMkLst>
            <pc:docMk/>
            <pc:sldMk cId="2638484602" sldId="271"/>
            <ac:picMk id="11" creationId="{08A7E492-8129-6293-7FEB-D47354A83710}"/>
          </ac:picMkLst>
        </pc:picChg>
        <pc:picChg chg="add del">
          <ac:chgData name="Antonio Rodriguez Montero" userId="d67666ee-1921-4c11-aa7f-c9ce0be0e777" providerId="ADAL" clId="{CCFFF16C-DD81-4D47-84F3-179E15A1D2C2}" dt="2026-01-16T18:53:05.936" v="3018" actId="478"/>
          <ac:picMkLst>
            <pc:docMk/>
            <pc:sldMk cId="2638484602" sldId="271"/>
            <ac:picMk id="5124" creationId="{04C06B5C-ABA8-DDE1-3BBE-FF04E420DF3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082D41-4E6C-5A88-5B24-C7420075C0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a:extLst>
              <a:ext uri="{FF2B5EF4-FFF2-40B4-BE49-F238E27FC236}">
                <a16:creationId xmlns:a16="http://schemas.microsoft.com/office/drawing/2014/main" id="{F1E3C975-2CA8-D36F-A414-124E1E1A8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419"/>
          </a:p>
        </p:txBody>
      </p:sp>
      <p:sp>
        <p:nvSpPr>
          <p:cNvPr id="4" name="Marcador de fecha 3">
            <a:extLst>
              <a:ext uri="{FF2B5EF4-FFF2-40B4-BE49-F238E27FC236}">
                <a16:creationId xmlns:a16="http://schemas.microsoft.com/office/drawing/2014/main" id="{D7F70847-525A-A892-DD77-B3644C433284}"/>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5" name="Marcador de pie de página 4">
            <a:extLst>
              <a:ext uri="{FF2B5EF4-FFF2-40B4-BE49-F238E27FC236}">
                <a16:creationId xmlns:a16="http://schemas.microsoft.com/office/drawing/2014/main" id="{8E7E6ED7-152B-4C34-401C-6B2A4D6B62D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5FD6D9AB-BB78-FE54-4EF2-E0E3E5A89DE2}"/>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8886355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2BCDB-9642-03C0-BC22-204AC70E67B6}"/>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7F667975-615A-CEEE-D96D-E6700752C61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0A57F4E4-C1DA-637C-71B5-CB3F603C3D50}"/>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5" name="Marcador de pie de página 4">
            <a:extLst>
              <a:ext uri="{FF2B5EF4-FFF2-40B4-BE49-F238E27FC236}">
                <a16:creationId xmlns:a16="http://schemas.microsoft.com/office/drawing/2014/main" id="{D281BDD8-1AA0-D157-EC5E-8188B3A71DD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9233D38A-516A-ADFA-C2CF-8559870F9ABB}"/>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1126453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8BE821-724E-8205-5C65-3B98A2873C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3DAD6FA9-6D21-A0BD-45D4-05F78CBC86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A07FCB5B-05D5-EB30-395B-833FDA22D26A}"/>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5" name="Marcador de pie de página 4">
            <a:extLst>
              <a:ext uri="{FF2B5EF4-FFF2-40B4-BE49-F238E27FC236}">
                <a16:creationId xmlns:a16="http://schemas.microsoft.com/office/drawing/2014/main" id="{5868CDFF-738F-72FA-649C-678A428FE01A}"/>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B1163580-09DC-9905-9DCB-C1CEF305E42D}"/>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4043158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5AA8C-F565-7ED1-7843-A167F7E7A305}"/>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6EC01A76-3F7F-B0B9-4528-846CF37F202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54A99E13-F7D2-0A3F-D5B9-2A74B225CE53}"/>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5" name="Marcador de pie de página 4">
            <a:extLst>
              <a:ext uri="{FF2B5EF4-FFF2-40B4-BE49-F238E27FC236}">
                <a16:creationId xmlns:a16="http://schemas.microsoft.com/office/drawing/2014/main" id="{5C8C2303-04F1-5B1B-BF1B-2A7E454912C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BA67123C-C871-898F-5FD0-C26A0123C88C}"/>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183197858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0E2714-FFBB-720E-A6A1-EE491A7E65B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768F020F-AFB3-7AEC-5A18-4E9AD68891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50F14A-A5BD-4108-F55C-C8B64E0C3915}"/>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5" name="Marcador de pie de página 4">
            <a:extLst>
              <a:ext uri="{FF2B5EF4-FFF2-40B4-BE49-F238E27FC236}">
                <a16:creationId xmlns:a16="http://schemas.microsoft.com/office/drawing/2014/main" id="{208E1ABE-CE05-6757-AC0B-3A031DD3F442}"/>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6E5C38DA-2495-B186-5FE0-1573FA084EA8}"/>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63705509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FE1D9D-8C60-4078-DAA1-54B24CCE30C3}"/>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D8EE4EFF-4FCE-2F54-B774-ECD4567E6A9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7FA802AA-2EF9-F0F6-1634-2D19AD2C43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845BBFCA-8746-3335-CE39-7FD44ED8A78F}"/>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6" name="Marcador de pie de página 5">
            <a:extLst>
              <a:ext uri="{FF2B5EF4-FFF2-40B4-BE49-F238E27FC236}">
                <a16:creationId xmlns:a16="http://schemas.microsoft.com/office/drawing/2014/main" id="{45A5DE07-BB75-9914-C632-02D47EF3865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C0AC5D07-0AB9-1931-91FD-21BD217DD27A}"/>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268466130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695883-55BA-ADFB-3124-DD3F3DDC2BC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1B8A6867-CABC-C85F-3D4A-A67C53B9F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4A5653D-8BC7-96E1-1FD7-54311664E4D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0E87923A-FECB-E80E-983E-C460E8D00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9A76B54-1DB2-41FE-0B24-F60ED868CA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A0231AA2-2D20-32F8-5279-51EAF2B01D86}"/>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8" name="Marcador de pie de página 7">
            <a:extLst>
              <a:ext uri="{FF2B5EF4-FFF2-40B4-BE49-F238E27FC236}">
                <a16:creationId xmlns:a16="http://schemas.microsoft.com/office/drawing/2014/main" id="{CEC700DF-005F-CD82-AFD1-589752508EFF}"/>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69BD6EB1-6486-C2F8-AEAE-42846FA1356E}"/>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18972782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D6CD0F-9EA3-1C98-AB55-4B5894C0F14D}"/>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99450504-74C7-15E5-F5A6-C38B00ED1F5A}"/>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4" name="Marcador de pie de página 3">
            <a:extLst>
              <a:ext uri="{FF2B5EF4-FFF2-40B4-BE49-F238E27FC236}">
                <a16:creationId xmlns:a16="http://schemas.microsoft.com/office/drawing/2014/main" id="{E9FE9B65-CBA1-E40C-1AC3-B8FE84C41ED2}"/>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35CDD75A-BF4C-F895-ED6C-23AFD2CD5221}"/>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14284885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5EF19D7-4ED1-61EC-4DC4-655C33137979}"/>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3" name="Marcador de pie de página 2">
            <a:extLst>
              <a:ext uri="{FF2B5EF4-FFF2-40B4-BE49-F238E27FC236}">
                <a16:creationId xmlns:a16="http://schemas.microsoft.com/office/drawing/2014/main" id="{5127CAD3-9282-4DFD-B0F2-24D1B0357CC9}"/>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C907AD83-7E4B-6CDE-495B-0EBEEED4FD3A}"/>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12094213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FDBFE-69F7-14BB-F1FA-446C3B03FAE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6415A30A-4F7E-B356-0367-310F03C83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437326EE-D33D-071C-D162-15DBA4B7F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10FF66-C38A-E572-EFD0-A780B9AF527A}"/>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6" name="Marcador de pie de página 5">
            <a:extLst>
              <a:ext uri="{FF2B5EF4-FFF2-40B4-BE49-F238E27FC236}">
                <a16:creationId xmlns:a16="http://schemas.microsoft.com/office/drawing/2014/main" id="{66685874-112F-333E-D249-9BADF19CD3B4}"/>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0367616D-1D1D-0CF7-EFC9-4DE6C68FCAE4}"/>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8128013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A2AD24-E8F3-2C52-40DA-3281D441A4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3A61468C-5C95-F2F7-2C2A-8D6285D80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Marcador de texto 3">
            <a:extLst>
              <a:ext uri="{FF2B5EF4-FFF2-40B4-BE49-F238E27FC236}">
                <a16:creationId xmlns:a16="http://schemas.microsoft.com/office/drawing/2014/main" id="{3AE69A68-003A-85AF-C20D-16BDCDE6D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EF4726-A203-FCB3-C1D6-03BFD852355C}"/>
              </a:ext>
            </a:extLst>
          </p:cNvPr>
          <p:cNvSpPr>
            <a:spLocks noGrp="1"/>
          </p:cNvSpPr>
          <p:nvPr>
            <p:ph type="dt" sz="half" idx="10"/>
          </p:nvPr>
        </p:nvSpPr>
        <p:spPr/>
        <p:txBody>
          <a:bodyPr/>
          <a:lstStyle/>
          <a:p>
            <a:fld id="{6989806E-8E94-473C-AEE7-BE6F15F85533}" type="datetime1">
              <a:rPr lang="en-US" smtClean="0"/>
              <a:t>1/16/2026</a:t>
            </a:fld>
            <a:endParaRPr lang="en-US" dirty="0"/>
          </a:p>
        </p:txBody>
      </p:sp>
      <p:sp>
        <p:nvSpPr>
          <p:cNvPr id="6" name="Marcador de pie de página 5">
            <a:extLst>
              <a:ext uri="{FF2B5EF4-FFF2-40B4-BE49-F238E27FC236}">
                <a16:creationId xmlns:a16="http://schemas.microsoft.com/office/drawing/2014/main" id="{17A7B8DD-B0AF-9133-D9C9-642517F817F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08ACFD1C-FF65-0A96-601B-9E65F9783A75}"/>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7488207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0C41CC3-130A-B9FE-729C-04DB2A7A00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E1397CFE-41D8-4B11-82CF-28469311E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BA64B2CB-8933-A114-791B-D2DE26F38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89806E-8E94-473C-AEE7-BE6F15F85533}" type="datetime1">
              <a:rPr lang="en-US" smtClean="0"/>
              <a:t>1/16/2026</a:t>
            </a:fld>
            <a:endParaRPr lang="en-US" dirty="0"/>
          </a:p>
        </p:txBody>
      </p:sp>
      <p:sp>
        <p:nvSpPr>
          <p:cNvPr id="5" name="Marcador de pie de página 4">
            <a:extLst>
              <a:ext uri="{FF2B5EF4-FFF2-40B4-BE49-F238E27FC236}">
                <a16:creationId xmlns:a16="http://schemas.microsoft.com/office/drawing/2014/main" id="{CE4EF883-078D-CDBE-E5AE-E7CFD6A36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05B3D7C7-765E-0802-2CE9-F9163B1715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225884284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2.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2.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2.gif"/><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5.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8.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0.wav"/><Relationship Id="rId7" Type="http://schemas.openxmlformats.org/officeDocument/2006/relationships/image" Target="../media/image4.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slideLayout" Target="../slideLayouts/slideLayout1.xml"/><Relationship Id="rId10" Type="http://schemas.openxmlformats.org/officeDocument/2006/relationships/image" Target="../media/image13.png"/><Relationship Id="rId4" Type="http://schemas.openxmlformats.org/officeDocument/2006/relationships/audio" Target="../media/media10.wav"/><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eño simple en tono morado Fondo de pantalla [db0008ac026e42758e42] por  Wallpaper HD | WidgetClub">
            <a:extLst>
              <a:ext uri="{FF2B5EF4-FFF2-40B4-BE49-F238E27FC236}">
                <a16:creationId xmlns:a16="http://schemas.microsoft.com/office/drawing/2014/main" id="{623C7243-85A2-DF06-AE9A-735DFB061B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07670" y="579920"/>
            <a:ext cx="10668001" cy="4724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ágenes de Fondo gris claro - Descarga gratuita en Freepik">
            <a:extLst>
              <a:ext uri="{FF2B5EF4-FFF2-40B4-BE49-F238E27FC236}">
                <a16:creationId xmlns:a16="http://schemas.microsoft.com/office/drawing/2014/main" id="{55205483-C947-E1A7-D7B9-D936C91EC3DD}"/>
              </a:ext>
            </a:extLst>
          </p:cNvPr>
          <p:cNvPicPr>
            <a:picLocks noChangeAspect="1" noChangeArrowheads="1"/>
          </p:cNvPicPr>
          <p:nvPr/>
        </p:nvPicPr>
        <p:blipFill>
          <a:blip r:embed="rId6">
            <a:graysc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3602038"/>
            <a:ext cx="3015343" cy="32559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8A5D355-97BC-6152-ADBB-CF280425242D}"/>
              </a:ext>
            </a:extLst>
          </p:cNvPr>
          <p:cNvSpPr>
            <a:spLocks noGrp="1"/>
          </p:cNvSpPr>
          <p:nvPr>
            <p:ph type="ctrTitle"/>
          </p:nvPr>
        </p:nvSpPr>
        <p:spPr>
          <a:xfrm>
            <a:off x="5877060" y="1019722"/>
            <a:ext cx="6247843" cy="2387600"/>
          </a:xfrm>
        </p:spPr>
        <p:txBody>
          <a:bodyPr>
            <a:normAutofit/>
          </a:bodyPr>
          <a:lstStyle/>
          <a:p>
            <a:pPr algn="l">
              <a:lnSpc>
                <a:spcPct val="100000"/>
              </a:lnSpc>
            </a:pPr>
            <a:r>
              <a:rPr lang="es-ES" sz="7200" dirty="0">
                <a:solidFill>
                  <a:schemeClr val="bg1"/>
                </a:solidFill>
              </a:rPr>
              <a:t>Guía de Estudio: </a:t>
            </a:r>
            <a:r>
              <a:rPr lang="es-ES" sz="7200" b="1" dirty="0">
                <a:solidFill>
                  <a:schemeClr val="bg1"/>
                </a:solidFill>
              </a:rPr>
              <a:t>Biodiversidad</a:t>
            </a:r>
            <a:endParaRPr lang="es-419" sz="7200" b="1" dirty="0">
              <a:solidFill>
                <a:schemeClr val="bg1"/>
              </a:solidFill>
            </a:endParaRPr>
          </a:p>
        </p:txBody>
      </p:sp>
      <p:sp>
        <p:nvSpPr>
          <p:cNvPr id="3" name="Subtítulo 2">
            <a:extLst>
              <a:ext uri="{FF2B5EF4-FFF2-40B4-BE49-F238E27FC236}">
                <a16:creationId xmlns:a16="http://schemas.microsoft.com/office/drawing/2014/main" id="{FFB8BEAD-52AA-CA09-455E-2F9E44D1F5AE}"/>
              </a:ext>
            </a:extLst>
          </p:cNvPr>
          <p:cNvSpPr>
            <a:spLocks noGrp="1"/>
          </p:cNvSpPr>
          <p:nvPr>
            <p:ph type="subTitle" idx="1"/>
          </p:nvPr>
        </p:nvSpPr>
        <p:spPr>
          <a:xfrm>
            <a:off x="3146674" y="3772868"/>
            <a:ext cx="8844672" cy="705499"/>
          </a:xfrm>
        </p:spPr>
        <p:txBody>
          <a:bodyPr>
            <a:noAutofit/>
          </a:bodyPr>
          <a:lstStyle/>
          <a:p>
            <a:pPr algn="just">
              <a:lnSpc>
                <a:spcPct val="110000"/>
              </a:lnSpc>
              <a:spcBef>
                <a:spcPts val="0"/>
              </a:spcBef>
            </a:pPr>
            <a:r>
              <a:rPr lang="es-ES" sz="1800" dirty="0">
                <a:solidFill>
                  <a:schemeClr val="bg1"/>
                </a:solidFill>
              </a:rPr>
              <a:t>Material de repaso para estudiantes que se presentarán a la convocatoria de ampliación de la Prueba Nacional Estandarizada Sumativa de Primaria 2025, componente Ciencias.</a:t>
            </a:r>
            <a:endParaRPr lang="es-419" sz="1800" dirty="0">
              <a:solidFill>
                <a:schemeClr val="bg1"/>
              </a:solidFill>
            </a:endParaRPr>
          </a:p>
        </p:txBody>
      </p:sp>
      <p:pic>
        <p:nvPicPr>
          <p:cNvPr id="10" name="Imagen 9" descr="Interfaz de usuario gráfica, Aplicación&#10;&#10;Descripción generada automáticamente">
            <a:extLst>
              <a:ext uri="{FF2B5EF4-FFF2-40B4-BE49-F238E27FC236}">
                <a16:creationId xmlns:a16="http://schemas.microsoft.com/office/drawing/2014/main" id="{EC17E4C0-6A51-793B-BAF7-1A854F39D4A8}"/>
              </a:ext>
            </a:extLst>
          </p:cNvPr>
          <p:cNvPicPr>
            <a:picLocks noChangeAspect="1"/>
          </p:cNvPicPr>
          <p:nvPr/>
        </p:nvPicPr>
        <p:blipFill rotWithShape="1">
          <a:blip r:embed="rId8">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92D3912-95BB-97CD-3F10-49C1BEEE8454}"/>
              </a:ext>
            </a:extLst>
          </p:cNvPr>
          <p:cNvPicPr>
            <a:picLocks noChangeAspect="1"/>
          </p:cNvPicPr>
          <p:nvPr/>
        </p:nvPicPr>
        <p:blipFill>
          <a:blip r:embed="rId9"/>
          <a:stretch>
            <a:fillRect/>
          </a:stretch>
        </p:blipFill>
        <p:spPr>
          <a:xfrm>
            <a:off x="8861025" y="-76868"/>
            <a:ext cx="3330975" cy="687500"/>
          </a:xfrm>
          <a:prstGeom prst="rect">
            <a:avLst/>
          </a:prstGeom>
        </p:spPr>
      </p:pic>
      <p:sp>
        <p:nvSpPr>
          <p:cNvPr id="14" name="Subtítulo 2">
            <a:extLst>
              <a:ext uri="{FF2B5EF4-FFF2-40B4-BE49-F238E27FC236}">
                <a16:creationId xmlns:a16="http://schemas.microsoft.com/office/drawing/2014/main" id="{A8F39B2E-F9AB-2EE5-4780-387AB312082C}"/>
              </a:ext>
            </a:extLst>
          </p:cNvPr>
          <p:cNvSpPr txBox="1">
            <a:spLocks/>
          </p:cNvSpPr>
          <p:nvPr/>
        </p:nvSpPr>
        <p:spPr>
          <a:xfrm>
            <a:off x="9525001" y="6170500"/>
            <a:ext cx="2764972" cy="5306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pPr>
            <a:r>
              <a:rPr lang="es-ES" sz="1600" dirty="0"/>
              <a:t>Antonio Rodriguez Montero</a:t>
            </a:r>
          </a:p>
          <a:p>
            <a:pPr algn="just">
              <a:lnSpc>
                <a:spcPct val="100000"/>
              </a:lnSpc>
              <a:spcBef>
                <a:spcPts val="0"/>
              </a:spcBef>
            </a:pPr>
            <a:r>
              <a:rPr lang="es-ES" sz="1600" dirty="0"/>
              <a:t>Asesor Regional de Ciencias</a:t>
            </a:r>
            <a:endParaRPr lang="es-419" sz="1600" dirty="0"/>
          </a:p>
        </p:txBody>
      </p:sp>
      <p:pic>
        <p:nvPicPr>
          <p:cNvPr id="9" name="Guía de Estudio Ciencias">
            <a:hlinkClick r:id="" action="ppaction://media"/>
            <a:extLst>
              <a:ext uri="{FF2B5EF4-FFF2-40B4-BE49-F238E27FC236}">
                <a16:creationId xmlns:a16="http://schemas.microsoft.com/office/drawing/2014/main" id="{CF53D053-8DBC-986B-564C-7EC2B2D1117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0654" y="1144396"/>
            <a:ext cx="2614032" cy="4647168"/>
          </a:xfrm>
          <a:prstGeom prst="rect">
            <a:avLst/>
          </a:prstGeom>
          <a:ln>
            <a:noFill/>
          </a:ln>
          <a:effectLst>
            <a:softEdge rad="112500"/>
          </a:effectLst>
        </p:spPr>
      </p:pic>
      <p:pic>
        <p:nvPicPr>
          <p:cNvPr id="8" name="Imagen 7" descr="Una caricatura de una persona&#10;&#10;El contenido generado por IA puede ser incorrecto.">
            <a:extLst>
              <a:ext uri="{FF2B5EF4-FFF2-40B4-BE49-F238E27FC236}">
                <a16:creationId xmlns:a16="http://schemas.microsoft.com/office/drawing/2014/main" id="{0548C6FF-340E-C5B2-7F52-F374F1F209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8264" y="463134"/>
            <a:ext cx="3088796" cy="3192948"/>
          </a:xfrm>
          <a:prstGeom prst="rect">
            <a:avLst/>
          </a:prstGeom>
        </p:spPr>
      </p:pic>
    </p:spTree>
    <p:extLst>
      <p:ext uri="{BB962C8B-B14F-4D97-AF65-F5344CB8AC3E}">
        <p14:creationId xmlns:p14="http://schemas.microsoft.com/office/powerpoint/2010/main" val="31292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A906-4144-7F55-F5E5-4CAD15B4DC0F}"/>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FE0CC432-AC0B-46EB-6D47-6947EC7CC633}"/>
              </a:ext>
            </a:extLst>
          </p:cNvPr>
          <p:cNvSpPr/>
          <p:nvPr/>
        </p:nvSpPr>
        <p:spPr>
          <a:xfrm>
            <a:off x="83467" y="762518"/>
            <a:ext cx="3058886" cy="404896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25DC3243-182C-DEE3-EC03-0552EECDCC59}"/>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E742DB93-2EC0-E316-CF93-20769A2062FC}"/>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447A4115-8E20-C8FB-AF95-0F3C37C7239E}"/>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14B829B-0F64-2286-42B7-096A79C386BB}"/>
              </a:ext>
            </a:extLst>
          </p:cNvPr>
          <p:cNvSpPr txBox="1"/>
          <p:nvPr/>
        </p:nvSpPr>
        <p:spPr>
          <a:xfrm>
            <a:off x="204320" y="940342"/>
            <a:ext cx="2817179" cy="3693319"/>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#9.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Clasificar los organismos de acuerdo con sus características: según su complejidad en unicelulares y pluricelulares, por reinos biológicos al que pertenecen, vertebrados e invertebrados, según el medio en que viven y el tipo de alimentación.</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 name="Imagen 1" descr="Forma&#10;&#10;El contenido generado por IA puede ser incorrecto.">
            <a:extLst>
              <a:ext uri="{FF2B5EF4-FFF2-40B4-BE49-F238E27FC236}">
                <a16:creationId xmlns:a16="http://schemas.microsoft.com/office/drawing/2014/main" id="{F3835134-085C-86ED-BD8D-A0C63C851105}"/>
              </a:ext>
            </a:extLst>
          </p:cNvPr>
          <p:cNvPicPr>
            <a:picLocks noChangeAspect="1"/>
          </p:cNvPicPr>
          <p:nvPr/>
        </p:nvPicPr>
        <p:blipFill>
          <a:blip r:embed="rId6"/>
          <a:stretch>
            <a:fillRect/>
          </a:stretch>
        </p:blipFill>
        <p:spPr>
          <a:xfrm flipH="1">
            <a:off x="1568301" y="5040295"/>
            <a:ext cx="1096940" cy="1055187"/>
          </a:xfrm>
          <a:prstGeom prst="rect">
            <a:avLst/>
          </a:prstGeom>
        </p:spPr>
      </p:pic>
      <p:sp>
        <p:nvSpPr>
          <p:cNvPr id="4" name="CuadroTexto 3">
            <a:extLst>
              <a:ext uri="{FF2B5EF4-FFF2-40B4-BE49-F238E27FC236}">
                <a16:creationId xmlns:a16="http://schemas.microsoft.com/office/drawing/2014/main" id="{C25281E5-53E6-EF74-9737-7AB4DB0D88A1}"/>
              </a:ext>
            </a:extLst>
          </p:cNvPr>
          <p:cNvSpPr txBox="1"/>
          <p:nvPr/>
        </p:nvSpPr>
        <p:spPr>
          <a:xfrm>
            <a:off x="3263206" y="762518"/>
            <a:ext cx="8724474" cy="1860381"/>
          </a:xfrm>
          <a:prstGeom prst="rect">
            <a:avLst/>
          </a:prstGeom>
          <a:noFill/>
        </p:spPr>
        <p:txBody>
          <a:bodyPr wrap="square">
            <a:spAutoFit/>
          </a:bodyPr>
          <a:lstStyle/>
          <a:p>
            <a:pPr algn="just">
              <a:lnSpc>
                <a:spcPct val="107000"/>
              </a:lnSpc>
              <a:spcAft>
                <a:spcPts val="800"/>
              </a:spcAft>
              <a:buNone/>
            </a:pPr>
            <a:r>
              <a:rPr lang="es-419" sz="1800" dirty="0">
                <a:effectLst/>
                <a:latin typeface="+mj-lt"/>
                <a:ea typeface="Calibri" panose="020F0502020204030204" pitchFamily="34" charset="0"/>
                <a:cs typeface="Arial" panose="020B0604020202020204" pitchFamily="34" charset="0"/>
              </a:rPr>
              <a:t>Las características descritas (heterótrofos, inmóviles, paredes celulares con quitina, no fotosintéticos, unicelulares o pluricelulares) corresponden al Reino </a:t>
            </a:r>
            <a:r>
              <a:rPr lang="es-419" sz="1800" dirty="0" err="1">
                <a:effectLst/>
                <a:latin typeface="+mj-lt"/>
                <a:ea typeface="Calibri" panose="020F0502020204030204" pitchFamily="34" charset="0"/>
                <a:cs typeface="Arial" panose="020B0604020202020204" pitchFamily="34" charset="0"/>
              </a:rPr>
              <a:t>Fungi</a:t>
            </a:r>
            <a:r>
              <a:rPr lang="es-419" sz="1800" dirty="0">
                <a:effectLst/>
                <a:latin typeface="+mj-lt"/>
                <a:ea typeface="Calibri" panose="020F0502020204030204" pitchFamily="34" charset="0"/>
                <a:cs typeface="Arial" panose="020B0604020202020204" pitchFamily="34" charset="0"/>
              </a:rPr>
              <a:t>, ya que no puede producir su propio alimento; porque los hongos no realizan fotosíntesis (son heterótrofos por absorción), sus células tienen pared de quitina y pueden ser levaduras (unicelulares) o mohos/setas (pluricelulares), a diferencia de las plantas (fotosintéticas) o protistas que varían mucho. </a:t>
            </a:r>
          </a:p>
        </p:txBody>
      </p:sp>
      <p:sp>
        <p:nvSpPr>
          <p:cNvPr id="5" name="Rectangle 1">
            <a:extLst>
              <a:ext uri="{FF2B5EF4-FFF2-40B4-BE49-F238E27FC236}">
                <a16:creationId xmlns:a16="http://schemas.microsoft.com/office/drawing/2014/main" id="{666C042B-411C-F15D-94CC-C896CB3A363B}"/>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2352"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419" altLang="es-419" sz="1500" b="1" i="0" u="none" strike="noStrike" cap="none" normalizeH="0" baseline="0">
                <a:ln>
                  <a:noFill/>
                </a:ln>
                <a:solidFill>
                  <a:srgbClr val="0A0A0A"/>
                </a:solidFill>
                <a:effectLst/>
                <a:latin typeface="Google Sans"/>
              </a:rPr>
              <a:t>Resumen Comparativo</a:t>
            </a:r>
            <a:endParaRPr kumimoji="0" lang="es-419" altLang="es-419"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419" altLang="es-419" sz="1800" b="0" i="0" u="none" strike="noStrike" cap="none" normalizeH="0" baseline="0">
              <a:ln>
                <a:noFill/>
              </a:ln>
              <a:solidFill>
                <a:schemeClr val="tx1"/>
              </a:solidFill>
              <a:effectLst/>
              <a:latin typeface="Arial" panose="020B0604020202020204" pitchFamily="34" charset="0"/>
            </a:endParaRPr>
          </a:p>
        </p:txBody>
      </p:sp>
      <p:graphicFrame>
        <p:nvGraphicFramePr>
          <p:cNvPr id="20" name="Tabla 19">
            <a:extLst>
              <a:ext uri="{FF2B5EF4-FFF2-40B4-BE49-F238E27FC236}">
                <a16:creationId xmlns:a16="http://schemas.microsoft.com/office/drawing/2014/main" id="{123437D4-FE03-8EAB-8787-B3288BBF13B9}"/>
              </a:ext>
            </a:extLst>
          </p:cNvPr>
          <p:cNvGraphicFramePr>
            <a:graphicFrameLocks noGrp="1"/>
          </p:cNvGraphicFramePr>
          <p:nvPr>
            <p:extLst>
              <p:ext uri="{D42A27DB-BD31-4B8C-83A1-F6EECF244321}">
                <p14:modId xmlns:p14="http://schemas.microsoft.com/office/powerpoint/2010/main" val="3349836737"/>
              </p:ext>
            </p:extLst>
          </p:nvPr>
        </p:nvGraphicFramePr>
        <p:xfrm>
          <a:off x="3338569" y="3737854"/>
          <a:ext cx="8573748" cy="2792272"/>
        </p:xfrm>
        <a:graphic>
          <a:graphicData uri="http://schemas.openxmlformats.org/drawingml/2006/table">
            <a:tbl>
              <a:tblPr firstRow="1" bandRow="1">
                <a:tableStyleId>{5C22544A-7EE6-4342-B048-85BDC9FD1C3A}</a:tableStyleId>
              </a:tblPr>
              <a:tblGrid>
                <a:gridCol w="2143437">
                  <a:extLst>
                    <a:ext uri="{9D8B030D-6E8A-4147-A177-3AD203B41FA5}">
                      <a16:colId xmlns:a16="http://schemas.microsoft.com/office/drawing/2014/main" val="4230614201"/>
                    </a:ext>
                  </a:extLst>
                </a:gridCol>
                <a:gridCol w="2143437">
                  <a:extLst>
                    <a:ext uri="{9D8B030D-6E8A-4147-A177-3AD203B41FA5}">
                      <a16:colId xmlns:a16="http://schemas.microsoft.com/office/drawing/2014/main" val="4199803666"/>
                    </a:ext>
                  </a:extLst>
                </a:gridCol>
                <a:gridCol w="2143437">
                  <a:extLst>
                    <a:ext uri="{9D8B030D-6E8A-4147-A177-3AD203B41FA5}">
                      <a16:colId xmlns:a16="http://schemas.microsoft.com/office/drawing/2014/main" val="3688109992"/>
                    </a:ext>
                  </a:extLst>
                </a:gridCol>
                <a:gridCol w="2143437">
                  <a:extLst>
                    <a:ext uri="{9D8B030D-6E8A-4147-A177-3AD203B41FA5}">
                      <a16:colId xmlns:a16="http://schemas.microsoft.com/office/drawing/2014/main" val="852517299"/>
                    </a:ext>
                  </a:extLst>
                </a:gridCol>
              </a:tblGrid>
              <a:tr h="427752">
                <a:tc>
                  <a:txBody>
                    <a:bodyPr/>
                    <a:lstStyle/>
                    <a:p>
                      <a:r>
                        <a:rPr lang="es-419" dirty="0">
                          <a:latin typeface="+mj-lt"/>
                        </a:rPr>
                        <a:t>Característica</a:t>
                      </a:r>
                    </a:p>
                  </a:txBody>
                  <a:tcPr/>
                </a:tc>
                <a:tc>
                  <a:txBody>
                    <a:bodyPr/>
                    <a:lstStyle/>
                    <a:p>
                      <a:pPr algn="ctr"/>
                      <a:r>
                        <a:rPr lang="pt-BR" dirty="0">
                          <a:latin typeface="+mj-lt"/>
                        </a:rPr>
                        <a:t>🍄 </a:t>
                      </a:r>
                      <a:r>
                        <a:rPr lang="pt-BR" dirty="0" err="1">
                          <a:latin typeface="+mj-lt"/>
                        </a:rPr>
                        <a:t>Hongos</a:t>
                      </a:r>
                      <a:r>
                        <a:rPr lang="pt-BR" dirty="0">
                          <a:latin typeface="+mj-lt"/>
                        </a:rPr>
                        <a:t>	</a:t>
                      </a:r>
                      <a:endParaRPr lang="es-419" dirty="0">
                        <a:latin typeface="+mj-lt"/>
                      </a:endParaRPr>
                    </a:p>
                  </a:txBody>
                  <a:tcPr/>
                </a:tc>
                <a:tc>
                  <a:txBody>
                    <a:bodyPr/>
                    <a:lstStyle/>
                    <a:p>
                      <a:pPr algn="ctr"/>
                      <a:r>
                        <a:rPr lang="pt-BR" dirty="0">
                          <a:latin typeface="+mj-lt"/>
                        </a:rPr>
                        <a:t>🌱 Plantas	</a:t>
                      </a:r>
                      <a:endParaRPr lang="es-419" dirty="0">
                        <a:latin typeface="+mj-lt"/>
                      </a:endParaRPr>
                    </a:p>
                  </a:txBody>
                  <a:tcPr/>
                </a:tc>
                <a:tc>
                  <a:txBody>
                    <a:bodyPr/>
                    <a:lstStyle/>
                    <a:p>
                      <a:pPr algn="ctr"/>
                      <a:r>
                        <a:rPr lang="pt-BR" dirty="0">
                          <a:latin typeface="+mj-lt"/>
                        </a:rPr>
                        <a:t>🧬 Protistas</a:t>
                      </a:r>
                      <a:endParaRPr lang="es-419" dirty="0">
                        <a:latin typeface="+mj-lt"/>
                      </a:endParaRPr>
                    </a:p>
                  </a:txBody>
                  <a:tcPr/>
                </a:tc>
                <a:extLst>
                  <a:ext uri="{0D108BD9-81ED-4DB2-BD59-A6C34878D82A}">
                    <a16:rowId xmlns:a16="http://schemas.microsoft.com/office/drawing/2014/main" val="143008448"/>
                  </a:ext>
                </a:extLst>
              </a:tr>
              <a:tr h="748567">
                <a:tc>
                  <a:txBody>
                    <a:bodyPr/>
                    <a:lstStyle/>
                    <a:p>
                      <a:pPr algn="ctr"/>
                      <a:r>
                        <a:rPr lang="es-419" dirty="0">
                          <a:latin typeface="+mj-lt"/>
                        </a:rPr>
                        <a:t>Nutrición</a:t>
                      </a:r>
                    </a:p>
                  </a:txBody>
                  <a:tcPr anchor="ctr"/>
                </a:tc>
                <a:tc>
                  <a:txBody>
                    <a:bodyPr/>
                    <a:lstStyle/>
                    <a:p>
                      <a:pPr algn="ctr"/>
                      <a:r>
                        <a:rPr lang="es-419" dirty="0">
                          <a:latin typeface="+mj-lt"/>
                        </a:rPr>
                        <a:t>Heterótrofa (Absorción</a:t>
                      </a:r>
                    </a:p>
                  </a:txBody>
                  <a:tcPr anchor="ctr"/>
                </a:tc>
                <a:tc>
                  <a:txBody>
                    <a:bodyPr/>
                    <a:lstStyle/>
                    <a:p>
                      <a:pPr algn="ctr"/>
                      <a:r>
                        <a:rPr lang="es-419" dirty="0">
                          <a:latin typeface="+mj-lt"/>
                        </a:rPr>
                        <a:t>Autótrofa (Fotosíntesis)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dirty="0">
                          <a:latin typeface="+mj-lt"/>
                        </a:rPr>
                        <a:t>Variada (Ambas)</a:t>
                      </a:r>
                    </a:p>
                    <a:p>
                      <a:pPr algn="ctr"/>
                      <a:endParaRPr lang="es-419" dirty="0">
                        <a:latin typeface="+mj-lt"/>
                      </a:endParaRPr>
                    </a:p>
                  </a:txBody>
                  <a:tcPr anchor="ctr"/>
                </a:tc>
                <a:extLst>
                  <a:ext uri="{0D108BD9-81ED-4DB2-BD59-A6C34878D82A}">
                    <a16:rowId xmlns:a16="http://schemas.microsoft.com/office/drawing/2014/main" val="3039163866"/>
                  </a:ext>
                </a:extLst>
              </a:tr>
              <a:tr h="433693">
                <a:tc>
                  <a:txBody>
                    <a:bodyPr/>
                    <a:lstStyle/>
                    <a:p>
                      <a:pPr algn="ctr"/>
                      <a:r>
                        <a:rPr lang="es-419" dirty="0">
                          <a:latin typeface="+mj-lt"/>
                        </a:rPr>
                        <a:t>Pared Celular</a:t>
                      </a:r>
                    </a:p>
                  </a:txBody>
                  <a:tcPr anchor="ctr"/>
                </a:tc>
                <a:tc>
                  <a:txBody>
                    <a:bodyPr/>
                    <a:lstStyle/>
                    <a:p>
                      <a:pPr algn="ctr"/>
                      <a:r>
                        <a:rPr lang="es-419" dirty="0">
                          <a:latin typeface="+mj-lt"/>
                        </a:rPr>
                        <a:t>Quitina	</a:t>
                      </a:r>
                    </a:p>
                  </a:txBody>
                  <a:tcPr anchor="ctr"/>
                </a:tc>
                <a:tc>
                  <a:txBody>
                    <a:bodyPr/>
                    <a:lstStyle/>
                    <a:p>
                      <a:pPr algn="ctr"/>
                      <a:r>
                        <a:rPr lang="es-419" dirty="0">
                          <a:latin typeface="+mj-lt"/>
                        </a:rPr>
                        <a:t>Celulosa	</a:t>
                      </a:r>
                    </a:p>
                  </a:txBody>
                  <a:tcPr anchor="ctr"/>
                </a:tc>
                <a:tc>
                  <a:txBody>
                    <a:bodyPr/>
                    <a:lstStyle/>
                    <a:p>
                      <a:pPr algn="ctr"/>
                      <a:r>
                        <a:rPr lang="es-419" dirty="0">
                          <a:latin typeface="+mj-lt"/>
                        </a:rPr>
                        <a:t>Variable </a:t>
                      </a:r>
                    </a:p>
                  </a:txBody>
                  <a:tcPr anchor="ctr"/>
                </a:tc>
                <a:extLst>
                  <a:ext uri="{0D108BD9-81ED-4DB2-BD59-A6C34878D82A}">
                    <a16:rowId xmlns:a16="http://schemas.microsoft.com/office/drawing/2014/main" val="3785866147"/>
                  </a:ext>
                </a:extLst>
              </a:tr>
              <a:tr h="748567">
                <a:tc>
                  <a:txBody>
                    <a:bodyPr/>
                    <a:lstStyle/>
                    <a:p>
                      <a:pPr algn="ctr"/>
                      <a:r>
                        <a:rPr lang="es-419" dirty="0">
                          <a:latin typeface="+mj-lt"/>
                        </a:rPr>
                        <a:t>Organización</a:t>
                      </a:r>
                    </a:p>
                  </a:txBody>
                  <a:tcPr anchor="ctr"/>
                </a:tc>
                <a:tc>
                  <a:txBody>
                    <a:bodyPr/>
                    <a:lstStyle/>
                    <a:p>
                      <a:pPr algn="ctr"/>
                      <a:r>
                        <a:rPr lang="es-419" dirty="0">
                          <a:latin typeface="+mj-lt"/>
                        </a:rPr>
                        <a:t>Mayoría Pluricelular (Hifas)</a:t>
                      </a:r>
                    </a:p>
                  </a:txBody>
                  <a:tcPr anchor="ctr"/>
                </a:tc>
                <a:tc>
                  <a:txBody>
                    <a:bodyPr/>
                    <a:lstStyle/>
                    <a:p>
                      <a:pPr algn="ctr"/>
                      <a:r>
                        <a:rPr lang="es-419" dirty="0">
                          <a:latin typeface="+mj-lt"/>
                        </a:rPr>
                        <a:t>Pluricelular Compleja</a:t>
                      </a:r>
                    </a:p>
                  </a:txBody>
                  <a:tcPr anchor="ctr"/>
                </a:tc>
                <a:tc>
                  <a:txBody>
                    <a:bodyPr/>
                    <a:lstStyle/>
                    <a:p>
                      <a:pPr algn="ctr"/>
                      <a:r>
                        <a:rPr lang="es-419" dirty="0">
                          <a:latin typeface="+mj-lt"/>
                        </a:rPr>
                        <a:t>Mayoría Unicelular</a:t>
                      </a:r>
                    </a:p>
                  </a:txBody>
                  <a:tcPr anchor="ctr"/>
                </a:tc>
                <a:extLst>
                  <a:ext uri="{0D108BD9-81ED-4DB2-BD59-A6C34878D82A}">
                    <a16:rowId xmlns:a16="http://schemas.microsoft.com/office/drawing/2014/main" val="3975095908"/>
                  </a:ext>
                </a:extLst>
              </a:tr>
              <a:tr h="433693">
                <a:tc>
                  <a:txBody>
                    <a:bodyPr/>
                    <a:lstStyle/>
                    <a:p>
                      <a:pPr algn="ctr"/>
                      <a:r>
                        <a:rPr lang="es-419" dirty="0">
                          <a:latin typeface="+mj-lt"/>
                        </a:rPr>
                        <a:t>Clorofila	</a:t>
                      </a:r>
                    </a:p>
                  </a:txBody>
                  <a:tcPr anchor="ctr"/>
                </a:tc>
                <a:tc>
                  <a:txBody>
                    <a:bodyPr/>
                    <a:lstStyle/>
                    <a:p>
                      <a:pPr algn="ctr"/>
                      <a:r>
                        <a:rPr lang="es-ES" dirty="0">
                          <a:latin typeface="+mj-lt"/>
                        </a:rPr>
                        <a:t>No tienen</a:t>
                      </a:r>
                      <a:endParaRPr lang="es-419" dirty="0">
                        <a:latin typeface="+mj-lt"/>
                      </a:endParaRPr>
                    </a:p>
                  </a:txBody>
                  <a:tcPr anchor="ctr"/>
                </a:tc>
                <a:tc>
                  <a:txBody>
                    <a:bodyPr/>
                    <a:lstStyle/>
                    <a:p>
                      <a:pPr algn="ctr"/>
                      <a:r>
                        <a:rPr lang="es-ES" dirty="0">
                          <a:latin typeface="+mj-lt"/>
                        </a:rPr>
                        <a:t>Si tienen</a:t>
                      </a:r>
                      <a:endParaRPr lang="es-419" dirty="0">
                        <a:latin typeface="+mj-lt"/>
                      </a:endParaRPr>
                    </a:p>
                  </a:txBody>
                  <a:tcPr anchor="ctr"/>
                </a:tc>
                <a:tc>
                  <a:txBody>
                    <a:bodyPr/>
                    <a:lstStyle/>
                    <a:p>
                      <a:pPr algn="ctr"/>
                      <a:r>
                        <a:rPr lang="es-ES" dirty="0">
                          <a:latin typeface="+mj-lt"/>
                        </a:rPr>
                        <a:t>Solo en algas</a:t>
                      </a:r>
                      <a:endParaRPr lang="es-419" dirty="0">
                        <a:latin typeface="+mj-lt"/>
                      </a:endParaRPr>
                    </a:p>
                  </a:txBody>
                  <a:tcPr anchor="ctr"/>
                </a:tc>
                <a:extLst>
                  <a:ext uri="{0D108BD9-81ED-4DB2-BD59-A6C34878D82A}">
                    <a16:rowId xmlns:a16="http://schemas.microsoft.com/office/drawing/2014/main" val="3130281125"/>
                  </a:ext>
                </a:extLst>
              </a:tr>
            </a:tbl>
          </a:graphicData>
        </a:graphic>
      </p:graphicFrame>
      <p:sp>
        <p:nvSpPr>
          <p:cNvPr id="24" name="CuadroTexto 23">
            <a:extLst>
              <a:ext uri="{FF2B5EF4-FFF2-40B4-BE49-F238E27FC236}">
                <a16:creationId xmlns:a16="http://schemas.microsoft.com/office/drawing/2014/main" id="{C212EDB4-D7DC-06A7-88FB-FF0CB41FA2DA}"/>
              </a:ext>
            </a:extLst>
          </p:cNvPr>
          <p:cNvSpPr txBox="1"/>
          <p:nvPr/>
        </p:nvSpPr>
        <p:spPr>
          <a:xfrm>
            <a:off x="5127171" y="3196604"/>
            <a:ext cx="6161314" cy="369332"/>
          </a:xfrm>
          <a:prstGeom prst="rect">
            <a:avLst/>
          </a:prstGeom>
          <a:noFill/>
        </p:spPr>
        <p:txBody>
          <a:bodyPr wrap="square">
            <a:spAutoFit/>
          </a:bodyPr>
          <a:lstStyle/>
          <a:p>
            <a:r>
              <a:rPr lang="pt-BR" b="1" i="0" dirty="0" err="1">
                <a:solidFill>
                  <a:srgbClr val="0A0A0A"/>
                </a:solidFill>
                <a:effectLst/>
                <a:latin typeface="+mj-lt"/>
              </a:rPr>
              <a:t>Cuadro</a:t>
            </a:r>
            <a:r>
              <a:rPr lang="pt-BR" b="1" i="0" dirty="0">
                <a:solidFill>
                  <a:srgbClr val="0A0A0A"/>
                </a:solidFill>
                <a:effectLst/>
                <a:latin typeface="+mj-lt"/>
              </a:rPr>
              <a:t> Comparativo: </a:t>
            </a:r>
            <a:r>
              <a:rPr lang="pt-BR" b="1" i="0" dirty="0" err="1">
                <a:solidFill>
                  <a:srgbClr val="0A0A0A"/>
                </a:solidFill>
                <a:effectLst/>
                <a:latin typeface="+mj-lt"/>
              </a:rPr>
              <a:t>Hongos</a:t>
            </a:r>
            <a:r>
              <a:rPr lang="pt-BR" b="1" i="0" dirty="0">
                <a:solidFill>
                  <a:srgbClr val="0A0A0A"/>
                </a:solidFill>
                <a:effectLst/>
                <a:latin typeface="+mj-lt"/>
              </a:rPr>
              <a:t> vs. Plantas vs. Protistas</a:t>
            </a:r>
            <a:endParaRPr lang="es-419" dirty="0">
              <a:latin typeface="+mj-lt"/>
            </a:endParaRPr>
          </a:p>
        </p:txBody>
      </p:sp>
      <p:pic>
        <p:nvPicPr>
          <p:cNvPr id="25" name="Item 9-Bloque 2-PNE-2025">
            <a:hlinkClick r:id="" action="ppaction://media"/>
            <a:extLst>
              <a:ext uri="{FF2B5EF4-FFF2-40B4-BE49-F238E27FC236}">
                <a16:creationId xmlns:a16="http://schemas.microsoft.com/office/drawing/2014/main" id="{E94C5924-63CE-58A3-9333-365DA78F78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32366" y="5364688"/>
            <a:ext cx="406400" cy="406400"/>
          </a:xfrm>
          <a:prstGeom prst="rect">
            <a:avLst/>
          </a:prstGeom>
        </p:spPr>
      </p:pic>
    </p:spTree>
    <p:extLst>
      <p:ext uri="{BB962C8B-B14F-4D97-AF65-F5344CB8AC3E}">
        <p14:creationId xmlns:p14="http://schemas.microsoft.com/office/powerpoint/2010/main" val="16757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3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E566-8A69-9396-DADE-56560E3E8144}"/>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C6D58223-477C-B84F-3D0F-6C1FCD196085}"/>
              </a:ext>
            </a:extLst>
          </p:cNvPr>
          <p:cNvSpPr/>
          <p:nvPr/>
        </p:nvSpPr>
        <p:spPr>
          <a:xfrm>
            <a:off x="83467" y="762518"/>
            <a:ext cx="3058886" cy="401631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DB268BDD-8AEF-21A4-9727-86A0587B0907}"/>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12733EBD-E405-F687-714C-E9A9994AB0DD}"/>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E2D75EFE-C6C4-6FF3-3732-1D45D055A76F}"/>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B7E83F8A-E936-DE48-F641-7BBDB42F4445}"/>
              </a:ext>
            </a:extLst>
          </p:cNvPr>
          <p:cNvSpPr txBox="1"/>
          <p:nvPr/>
        </p:nvSpPr>
        <p:spPr>
          <a:xfrm>
            <a:off x="204320" y="924013"/>
            <a:ext cx="2817179" cy="3693319"/>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#10.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Clasificar los organismos de acuerdo con sus características: según su complejidad en unicelulares y pluricelulares, por reinos biológicos al que pertenecen, vertebrados e invertebrados, según el medio en que viven y el tipo de alimentación.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3074" name="Picture 2" descr="Conjunto de iconos vectoriales de ballenas y tiburones de animales marinos  gigantes | Vector Premium">
            <a:extLst>
              <a:ext uri="{FF2B5EF4-FFF2-40B4-BE49-F238E27FC236}">
                <a16:creationId xmlns:a16="http://schemas.microsoft.com/office/drawing/2014/main" id="{C34DBA5B-ADEC-761E-87EE-3D8E8673988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159231" y="686576"/>
            <a:ext cx="4238111" cy="423811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0462CC1-A18E-9E9D-824B-0FEBD658948F}"/>
              </a:ext>
            </a:extLst>
          </p:cNvPr>
          <p:cNvSpPr txBox="1"/>
          <p:nvPr/>
        </p:nvSpPr>
        <p:spPr>
          <a:xfrm>
            <a:off x="391886" y="5000632"/>
            <a:ext cx="10570027" cy="1857368"/>
          </a:xfrm>
          <a:prstGeom prst="rect">
            <a:avLst/>
          </a:prstGeom>
          <a:noFill/>
        </p:spPr>
        <p:txBody>
          <a:bodyPr wrap="square">
            <a:spAutoFit/>
          </a:bodyPr>
          <a:lstStyle/>
          <a:p>
            <a:pPr algn="just">
              <a:lnSpc>
                <a:spcPct val="107000"/>
              </a:lnSpc>
              <a:spcAft>
                <a:spcPts val="800"/>
              </a:spcAft>
              <a:buNone/>
            </a:pPr>
            <a:r>
              <a:rPr lang="es-419" sz="1800" dirty="0">
                <a:effectLst/>
                <a:latin typeface="Calibri" panose="020F0502020204030204" pitchFamily="34" charset="0"/>
                <a:ea typeface="Calibri" panose="020F0502020204030204" pitchFamily="34" charset="0"/>
                <a:cs typeface="Arial" panose="020B0604020202020204" pitchFamily="34" charset="0"/>
              </a:rPr>
              <a:t>La respuesta correcta es la B) porque los tiburones son peces (sangre fría, aletas, cuerpo hidrodinámico) y las ballenas son mamíferos (nace viva, amamanta con leche), a pesar de vivir en el agua. Recuerde que los Tiburones: Son peces cartilaginosos (esqueleto de cartílago), de sangre fría (ectotérmicos) y respiran con branquias, características que los clasifican como peces. Mientras que las Ballenas: Son mamíferos marinos, nacen vivas (vivíparas), respiran aire (pulmones) y alimentan a sus crías con leche producida por glándulas mamarias, rasgos de los mamíferos. </a:t>
            </a:r>
          </a:p>
        </p:txBody>
      </p:sp>
      <p:pic>
        <p:nvPicPr>
          <p:cNvPr id="4" name="Imagen 3" descr="Una caricatura de una persona&#10;&#10;El contenido generado por IA puede ser incorrecto.">
            <a:extLst>
              <a:ext uri="{FF2B5EF4-FFF2-40B4-BE49-F238E27FC236}">
                <a16:creationId xmlns:a16="http://schemas.microsoft.com/office/drawing/2014/main" id="{EE2D5D2E-9FC5-1D03-C446-830C525BF3AD}"/>
              </a:ext>
            </a:extLst>
          </p:cNvPr>
          <p:cNvPicPr>
            <a:picLocks noChangeAspect="1"/>
          </p:cNvPicPr>
          <p:nvPr/>
        </p:nvPicPr>
        <p:blipFill>
          <a:blip r:embed="rId8">
            <a:extLst>
              <a:ext uri="{28A0092B-C50C-407E-A947-70E740481C1C}">
                <a14:useLocalDpi xmlns:a14="http://schemas.microsoft.com/office/drawing/2010/main" val="0"/>
              </a:ext>
            </a:extLst>
          </a:blip>
          <a:srcRect t="10105" b="5014"/>
          <a:stretch>
            <a:fillRect/>
          </a:stretch>
        </p:blipFill>
        <p:spPr>
          <a:xfrm flipH="1">
            <a:off x="4424917" y="1319161"/>
            <a:ext cx="2977368" cy="2903022"/>
          </a:xfrm>
          <a:prstGeom prst="rect">
            <a:avLst/>
          </a:prstGeom>
        </p:spPr>
      </p:pic>
      <p:pic>
        <p:nvPicPr>
          <p:cNvPr id="5" name="item 10-Bloque 2-PNE-2025">
            <a:hlinkClick r:id="" action="ppaction://media"/>
            <a:extLst>
              <a:ext uri="{FF2B5EF4-FFF2-40B4-BE49-F238E27FC236}">
                <a16:creationId xmlns:a16="http://schemas.microsoft.com/office/drawing/2014/main" id="{935B042F-A30E-E678-3EE0-282C826002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49413" y="2567472"/>
            <a:ext cx="406400" cy="406400"/>
          </a:xfrm>
          <a:prstGeom prst="rect">
            <a:avLst/>
          </a:prstGeom>
        </p:spPr>
      </p:pic>
    </p:spTree>
    <p:extLst>
      <p:ext uri="{BB962C8B-B14F-4D97-AF65-F5344CB8AC3E}">
        <p14:creationId xmlns:p14="http://schemas.microsoft.com/office/powerpoint/2010/main" val="333683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744E-69BC-FAC4-106B-35B6B7C190F5}"/>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07D10735-5BFF-B873-E4E2-C8B78AF0A938}"/>
              </a:ext>
            </a:extLst>
          </p:cNvPr>
          <p:cNvSpPr/>
          <p:nvPr/>
        </p:nvSpPr>
        <p:spPr>
          <a:xfrm>
            <a:off x="83467" y="762518"/>
            <a:ext cx="3058886" cy="419048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4FCB918C-9A77-8177-2EC7-78AF661560D8}"/>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85DB7917-2749-A787-26A4-D0439E0E3EFB}"/>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F01A467E-1A38-791D-4A08-55137876FDA6}"/>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5F7D2C2-2ED4-9676-B74A-D576848AF8D0}"/>
              </a:ext>
            </a:extLst>
          </p:cNvPr>
          <p:cNvSpPr txBox="1"/>
          <p:nvPr/>
        </p:nvSpPr>
        <p:spPr>
          <a:xfrm>
            <a:off x="136525" y="1011098"/>
            <a:ext cx="2817179" cy="3693319"/>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#11.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Clasificar los organismos de acuerdo con sus características: según su complejidad en unicelulares y pluricelulares, por reinos biológicos al que pertenecen, vertebrados e invertebrados, según el medio en que viven y el tipo de alimentación.</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55CA26E6-6949-D8F9-734C-1A2BA53E8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0464D86-DA24-D97C-DA00-B00E5678AE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BB0285C0-F688-FB68-069D-67F7011597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55EDF52-C89B-B9E4-AAF4-6B647FB925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lustración vectorial de silueta de mujer: vector de stock (libre de  regalías) 739667332 | Shutterstock">
            <a:extLst>
              <a:ext uri="{FF2B5EF4-FFF2-40B4-BE49-F238E27FC236}">
                <a16:creationId xmlns:a16="http://schemas.microsoft.com/office/drawing/2014/main" id="{DA910F51-4D7A-B410-5915-EC2C246741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308"/>
          <a:stretch>
            <a:fillRect/>
          </a:stretch>
        </p:blipFill>
        <p:spPr bwMode="auto">
          <a:xfrm>
            <a:off x="2293040" y="4952997"/>
            <a:ext cx="1698625" cy="15893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8D2E671-C266-361D-A18D-70AAD0D9364F}"/>
              </a:ext>
            </a:extLst>
          </p:cNvPr>
          <p:cNvSpPr txBox="1"/>
          <p:nvPr/>
        </p:nvSpPr>
        <p:spPr>
          <a:xfrm>
            <a:off x="3434442" y="738847"/>
            <a:ext cx="8175171" cy="2156744"/>
          </a:xfrm>
          <a:prstGeom prst="rect">
            <a:avLst/>
          </a:prstGeom>
          <a:noFill/>
        </p:spPr>
        <p:txBody>
          <a:bodyPr wrap="square">
            <a:spAutoFit/>
          </a:bodyPr>
          <a:lstStyle/>
          <a:p>
            <a:pPr algn="just">
              <a:lnSpc>
                <a:spcPct val="107000"/>
              </a:lnSpc>
              <a:spcAft>
                <a:spcPts val="800"/>
              </a:spcAft>
              <a:buNone/>
            </a:pPr>
            <a:r>
              <a:rPr lang="es-419" sz="1800" dirty="0">
                <a:effectLst/>
                <a:latin typeface="+mj-lt"/>
                <a:ea typeface="Calibri" panose="020F0502020204030204" pitchFamily="34" charset="0"/>
                <a:cs typeface="Arial" panose="020B0604020202020204" pitchFamily="34" charset="0"/>
              </a:rPr>
              <a:t>De los seres vivos mencionados, las bacterias son los organismos unicelulares, ya que son microorganismos que viven solos y descomponen materia orgánica, a diferencia de las plantas (que son pluricelulares) y las lombrices de tierra (que son animales pluricelulares). Recuerde que las Bacterias: Son microorganismos, lo que significa que están formados por una sola célula (unicelulares) y son esenciales para la descomposición en el suelo. En tanto que las Lombrices de tierra: Son animales invertebrados, lo que significa que son organismos pluricelulares complejos.</a:t>
            </a:r>
          </a:p>
        </p:txBody>
      </p:sp>
      <p:pic>
        <p:nvPicPr>
          <p:cNvPr id="7" name="Imagen 6">
            <a:extLst>
              <a:ext uri="{FF2B5EF4-FFF2-40B4-BE49-F238E27FC236}">
                <a16:creationId xmlns:a16="http://schemas.microsoft.com/office/drawing/2014/main" id="{6BE26531-3DB7-240D-CB49-9BE6C239A699}"/>
              </a:ext>
            </a:extLst>
          </p:cNvPr>
          <p:cNvPicPr>
            <a:picLocks noChangeAspect="1"/>
          </p:cNvPicPr>
          <p:nvPr/>
        </p:nvPicPr>
        <p:blipFill>
          <a:blip r:embed="rId8"/>
          <a:stretch>
            <a:fillRect/>
          </a:stretch>
        </p:blipFill>
        <p:spPr>
          <a:xfrm>
            <a:off x="4100522" y="2895591"/>
            <a:ext cx="6999514" cy="3823485"/>
          </a:xfrm>
          <a:prstGeom prst="rect">
            <a:avLst/>
          </a:prstGeom>
        </p:spPr>
      </p:pic>
      <p:pic>
        <p:nvPicPr>
          <p:cNvPr id="8" name="item 11-Bloque 2-PNE-2025">
            <a:hlinkClick r:id="" action="ppaction://media"/>
            <a:extLst>
              <a:ext uri="{FF2B5EF4-FFF2-40B4-BE49-F238E27FC236}">
                <a16:creationId xmlns:a16="http://schemas.microsoft.com/office/drawing/2014/main" id="{66A41F56-1315-B829-61A6-7EB95585EF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17155" y="5747653"/>
            <a:ext cx="406400" cy="406400"/>
          </a:xfrm>
          <a:prstGeom prst="rect">
            <a:avLst/>
          </a:prstGeom>
        </p:spPr>
      </p:pic>
    </p:spTree>
    <p:extLst>
      <p:ext uri="{BB962C8B-B14F-4D97-AF65-F5344CB8AC3E}">
        <p14:creationId xmlns:p14="http://schemas.microsoft.com/office/powerpoint/2010/main" val="42716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868DD-A94E-3543-44D8-AE9FA7D01630}"/>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3E48676E-59A3-F1BF-9FC3-C6E28A1AB3D3}"/>
              </a:ext>
            </a:extLst>
          </p:cNvPr>
          <p:cNvSpPr/>
          <p:nvPr/>
        </p:nvSpPr>
        <p:spPr>
          <a:xfrm>
            <a:off x="83467" y="762519"/>
            <a:ext cx="3058886" cy="227037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7A203E19-A501-475B-0AF2-9008B7CA9C2F}"/>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97CBE947-2988-BE90-D3BB-5C8724C10AA1}"/>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8BB46D70-38CC-750F-FA00-5EEF586A44C0}"/>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688C9CC-5D5A-3308-C426-0E005D62191B}"/>
              </a:ext>
            </a:extLst>
          </p:cNvPr>
          <p:cNvSpPr txBox="1"/>
          <p:nvPr/>
        </p:nvSpPr>
        <p:spPr>
          <a:xfrm>
            <a:off x="136525" y="1011098"/>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#12.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algunas relaciones de interdependencia entre los seres vivos y su importancia.</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9113760A-42B9-5173-9218-62E98D1BBD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A3DEE408-5E9D-6065-D984-B98F9839C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A032F802-157B-8974-A6B0-8687F929F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42F9474-671E-A46C-60D1-57CC6CAA31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Un pájaro parado en un cuerpo de agua junto a una roca&#10;&#10;El contenido generado por IA puede ser incorrecto.">
            <a:extLst>
              <a:ext uri="{FF2B5EF4-FFF2-40B4-BE49-F238E27FC236}">
                <a16:creationId xmlns:a16="http://schemas.microsoft.com/office/drawing/2014/main" id="{11FB0CBB-1C41-5739-37D6-64922850FF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7315" y="1313717"/>
            <a:ext cx="4837710" cy="4837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a:extLst>
              <a:ext uri="{FF2B5EF4-FFF2-40B4-BE49-F238E27FC236}">
                <a16:creationId xmlns:a16="http://schemas.microsoft.com/office/drawing/2014/main" id="{4EEDCF45-EF3B-1F6D-6613-E433E4F03FC1}"/>
              </a:ext>
            </a:extLst>
          </p:cNvPr>
          <p:cNvSpPr txBox="1"/>
          <p:nvPr/>
        </p:nvSpPr>
        <p:spPr>
          <a:xfrm>
            <a:off x="3320143" y="1414605"/>
            <a:ext cx="3709086" cy="4821000"/>
          </a:xfrm>
          <a:prstGeom prst="rect">
            <a:avLst/>
          </a:prstGeom>
          <a:noFill/>
        </p:spPr>
        <p:txBody>
          <a:bodyPr wrap="square">
            <a:spAutoFit/>
          </a:bodyPr>
          <a:lstStyle/>
          <a:p>
            <a:pPr algn="just">
              <a:lnSpc>
                <a:spcPct val="107000"/>
              </a:lnSpc>
              <a:spcAft>
                <a:spcPts val="800"/>
              </a:spcAft>
              <a:buNone/>
            </a:pPr>
            <a:r>
              <a:rPr lang="es-419" sz="1800" dirty="0">
                <a:effectLst/>
                <a:latin typeface="Calibri" panose="020F0502020204030204" pitchFamily="34" charset="0"/>
                <a:ea typeface="Calibri" panose="020F0502020204030204" pitchFamily="34" charset="0"/>
                <a:cs typeface="Arial" panose="020B0604020202020204" pitchFamily="34" charset="0"/>
              </a:rPr>
              <a:t>La respuesta correcta es la A) porque la agrupación de gaviotas (1) es entre individuos de la misma especie (intraespecífica) para protegerse, mientras que la relación con los zorros (2) es entre especies diferentes (interespecífica) donde las gaviotas son presas y los zorros son depredadores, un tipo de interacción interespecífica llamada depredación, aunque la opción no la clasifica por el tipo de beneficio/perjuicio, sí por la especie involucrada. Recuerde (“intra” = dentro de la misma especie), (“inter” = entre especies distintas)</a:t>
            </a:r>
          </a:p>
        </p:txBody>
      </p:sp>
      <p:pic>
        <p:nvPicPr>
          <p:cNvPr id="7" name="Picture 2" descr="Ilustración vectorial de silueta de mujer: vector de stock (libre de  regalías) 739667332 | Shutterstock">
            <a:extLst>
              <a:ext uri="{FF2B5EF4-FFF2-40B4-BE49-F238E27FC236}">
                <a16:creationId xmlns:a16="http://schemas.microsoft.com/office/drawing/2014/main" id="{F2A6D6F8-4A5D-ACDA-D436-2AAD4A76453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308"/>
          <a:stretch>
            <a:fillRect/>
          </a:stretch>
        </p:blipFill>
        <p:spPr bwMode="auto">
          <a:xfrm>
            <a:off x="1432341" y="3825105"/>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8" name="item 12-Bloque 2-PNE-2025">
            <a:hlinkClick r:id="" action="ppaction://media"/>
            <a:extLst>
              <a:ext uri="{FF2B5EF4-FFF2-40B4-BE49-F238E27FC236}">
                <a16:creationId xmlns:a16="http://schemas.microsoft.com/office/drawing/2014/main" id="{EAF15FA0-29AC-3F5B-2013-4C8274705C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38542" y="4619761"/>
            <a:ext cx="406400" cy="406400"/>
          </a:xfrm>
          <a:prstGeom prst="rect">
            <a:avLst/>
          </a:prstGeom>
        </p:spPr>
      </p:pic>
    </p:spTree>
    <p:extLst>
      <p:ext uri="{BB962C8B-B14F-4D97-AF65-F5344CB8AC3E}">
        <p14:creationId xmlns:p14="http://schemas.microsoft.com/office/powerpoint/2010/main" val="33176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FBBA-879F-B893-2C14-683B4B5D3C65}"/>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BF8A879B-8093-D3DF-33AC-ED675CCC9498}"/>
              </a:ext>
            </a:extLst>
          </p:cNvPr>
          <p:cNvSpPr/>
          <p:nvPr/>
        </p:nvSpPr>
        <p:spPr>
          <a:xfrm>
            <a:off x="15671" y="1631397"/>
            <a:ext cx="3058886" cy="227037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1A2BDE17-53B1-9E7F-44C8-49888F53CC3F}"/>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CB0FD810-7C04-C7F6-32EA-61BA922FF3D0}"/>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40B6C65A-92FB-FE90-692F-627E23AA7E02}"/>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D951340F-30CE-FE66-6701-2072775A28DB}"/>
              </a:ext>
            </a:extLst>
          </p:cNvPr>
          <p:cNvSpPr txBox="1"/>
          <p:nvPr/>
        </p:nvSpPr>
        <p:spPr>
          <a:xfrm>
            <a:off x="136525" y="1741397"/>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#13.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algunas relaciones de interdependencia entre los seres vivos y su importancia.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B8F50EBB-EE63-F652-9A6A-F3ADAB88B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F5174C00-D8F7-1D88-218C-90CFBA294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4300A2CC-C32D-8A0A-2F34-9128566347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AD3870A-DCE6-20BC-68D5-A26BC71E9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98E4C36-A60A-360D-294F-A476B90ECBEA}"/>
              </a:ext>
            </a:extLst>
          </p:cNvPr>
          <p:cNvPicPr>
            <a:picLocks noChangeAspect="1"/>
          </p:cNvPicPr>
          <p:nvPr/>
        </p:nvPicPr>
        <p:blipFill>
          <a:blip r:embed="rId7"/>
          <a:stretch>
            <a:fillRect/>
          </a:stretch>
        </p:blipFill>
        <p:spPr>
          <a:xfrm>
            <a:off x="4980624" y="837416"/>
            <a:ext cx="3639911" cy="3639911"/>
          </a:xfrm>
          <a:prstGeom prst="rect">
            <a:avLst/>
          </a:prstGeom>
        </p:spPr>
      </p:pic>
      <p:pic>
        <p:nvPicPr>
          <p:cNvPr id="4" name="Imagen 3" descr="Forma&#10;&#10;El contenido generado por IA puede ser incorrecto.">
            <a:extLst>
              <a:ext uri="{FF2B5EF4-FFF2-40B4-BE49-F238E27FC236}">
                <a16:creationId xmlns:a16="http://schemas.microsoft.com/office/drawing/2014/main" id="{D792D950-C829-46D2-BC2D-448E0620EB68}"/>
              </a:ext>
            </a:extLst>
          </p:cNvPr>
          <p:cNvPicPr>
            <a:picLocks noChangeAspect="1"/>
          </p:cNvPicPr>
          <p:nvPr/>
        </p:nvPicPr>
        <p:blipFill>
          <a:blip r:embed="rId8"/>
          <a:stretch>
            <a:fillRect/>
          </a:stretch>
        </p:blipFill>
        <p:spPr>
          <a:xfrm flipH="1">
            <a:off x="305557" y="5192181"/>
            <a:ext cx="1096940" cy="1055187"/>
          </a:xfrm>
          <a:prstGeom prst="rect">
            <a:avLst/>
          </a:prstGeom>
        </p:spPr>
      </p:pic>
      <p:sp>
        <p:nvSpPr>
          <p:cNvPr id="7" name="CuadroTexto 6">
            <a:extLst>
              <a:ext uri="{FF2B5EF4-FFF2-40B4-BE49-F238E27FC236}">
                <a16:creationId xmlns:a16="http://schemas.microsoft.com/office/drawing/2014/main" id="{BF61BD01-C3BE-A01B-101F-F0DC3BC6A6D4}"/>
              </a:ext>
            </a:extLst>
          </p:cNvPr>
          <p:cNvSpPr txBox="1"/>
          <p:nvPr/>
        </p:nvSpPr>
        <p:spPr>
          <a:xfrm>
            <a:off x="1545114" y="4704111"/>
            <a:ext cx="10510932" cy="2031325"/>
          </a:xfrm>
          <a:prstGeom prst="rect">
            <a:avLst/>
          </a:prstGeom>
          <a:noFill/>
        </p:spPr>
        <p:txBody>
          <a:bodyPr wrap="square">
            <a:spAutoFit/>
          </a:bodyPr>
          <a:lstStyle/>
          <a:p>
            <a:r>
              <a:rPr lang="es-419" dirty="0">
                <a:latin typeface="+mj-lt"/>
              </a:rPr>
              <a:t>Esta situación es un ejemplo clásico de parasitismo. En esta relación biológica, el gusano actúa como el parásito, obteniendo nutrientes y refugio de la manzana, mientras que la manzana (y por extensión el árbol) es el huésped que resulta perjudicado por el daño en sus tejidos y la interrupción de su ciclo reproductivo.</a:t>
            </a:r>
          </a:p>
          <a:p>
            <a:r>
              <a:rPr lang="es-419" dirty="0">
                <a:latin typeface="+mj-lt"/>
              </a:rPr>
              <a:t>El Gusano (Parásito): Es quien recibe el beneficio. Encuentra en la manzana un lugar seguro para vivir y una fuente abundante de alimento para desarrollarse (generalmente son larvas de insectos).</a:t>
            </a:r>
          </a:p>
          <a:p>
            <a:r>
              <a:rPr lang="es-419" dirty="0">
                <a:latin typeface="+mj-lt"/>
              </a:rPr>
              <a:t>La Manzana (Huésped): Es la parte perjudicada. El gusano consume sus tejidos, acelera su proceso de descomposición y destruye su capacidad para proteger las semillas, que es la función reproductiva del fruto.</a:t>
            </a:r>
          </a:p>
        </p:txBody>
      </p:sp>
      <p:pic>
        <p:nvPicPr>
          <p:cNvPr id="9" name="Imagen 8" descr="Una pieza de fruta&#10;&#10;El contenido generado por IA puede ser incorrecto.">
            <a:extLst>
              <a:ext uri="{FF2B5EF4-FFF2-40B4-BE49-F238E27FC236}">
                <a16:creationId xmlns:a16="http://schemas.microsoft.com/office/drawing/2014/main" id="{7D9A5F55-2C51-20CC-C128-8D3DD7FC6E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7494" y="1962403"/>
            <a:ext cx="2822624" cy="1589315"/>
          </a:xfrm>
          <a:prstGeom prst="rect">
            <a:avLst/>
          </a:prstGeom>
        </p:spPr>
      </p:pic>
      <p:pic>
        <p:nvPicPr>
          <p:cNvPr id="11" name="Item 13-Bloque 2-PNE-2025">
            <a:hlinkClick r:id="" action="ppaction://media"/>
            <a:extLst>
              <a:ext uri="{FF2B5EF4-FFF2-40B4-BE49-F238E27FC236}">
                <a16:creationId xmlns:a16="http://schemas.microsoft.com/office/drawing/2014/main" id="{08A7E492-8129-6293-7FEB-D47354A8371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7627" y="5643702"/>
            <a:ext cx="406400" cy="406400"/>
          </a:xfrm>
          <a:prstGeom prst="rect">
            <a:avLst/>
          </a:prstGeom>
        </p:spPr>
      </p:pic>
    </p:spTree>
    <p:extLst>
      <p:ext uri="{BB962C8B-B14F-4D97-AF65-F5344CB8AC3E}">
        <p14:creationId xmlns:p14="http://schemas.microsoft.com/office/powerpoint/2010/main" val="263848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C163A-5D29-6131-8C8F-9824CD1B17D7}"/>
            </a:ext>
          </a:extLst>
        </p:cNvPr>
        <p:cNvGrpSpPr/>
        <p:nvPr/>
      </p:nvGrpSpPr>
      <p:grpSpPr>
        <a:xfrm>
          <a:off x="0" y="0"/>
          <a:ext cx="0" cy="0"/>
          <a:chOff x="0" y="0"/>
          <a:chExt cx="0" cy="0"/>
        </a:xfrm>
      </p:grpSpPr>
      <p:pic>
        <p:nvPicPr>
          <p:cNvPr id="10" name="Imagen 9" descr="Interfaz de usuario gráfica, Aplicación&#10;&#10;Descripción generada automáticamente">
            <a:extLst>
              <a:ext uri="{FF2B5EF4-FFF2-40B4-BE49-F238E27FC236}">
                <a16:creationId xmlns:a16="http://schemas.microsoft.com/office/drawing/2014/main" id="{18919100-D5DD-A838-1D84-84675DCE45CB}"/>
              </a:ext>
            </a:extLst>
          </p:cNvPr>
          <p:cNvPicPr>
            <a:picLocks noChangeAspect="1"/>
          </p:cNvPicPr>
          <p:nvPr/>
        </p:nvPicPr>
        <p:blipFill rotWithShape="1">
          <a:blip r:embed="rId2">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6132E015-103F-A791-DB2E-CBAD2AF4D8EB}"/>
              </a:ext>
            </a:extLst>
          </p:cNvPr>
          <p:cNvPicPr>
            <a:picLocks noChangeAspect="1"/>
          </p:cNvPicPr>
          <p:nvPr/>
        </p:nvPicPr>
        <p:blipFill>
          <a:blip r:embed="rId3"/>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7DC5DDAB-AC25-2447-C5F2-B6247B4B60F1}"/>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FE25EA1C-2327-E6D3-1E9D-EE5A8564C6CB}"/>
              </a:ext>
            </a:extLst>
          </p:cNvPr>
          <p:cNvSpPr txBox="1"/>
          <p:nvPr/>
        </p:nvSpPr>
        <p:spPr>
          <a:xfrm>
            <a:off x="83467" y="1135112"/>
            <a:ext cx="2817179" cy="2585323"/>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#11.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Analizar as interrelaciones entre los diferentes sistemas del cuerpo humano que permiten comprender el funcionamiento y cuidado de la salud.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31EDF241-CF1E-E1D4-05B9-32BB1ACEC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8B5137C4-B9F8-90E3-535C-96BAD7AEA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966C994B-28D6-6782-1BB5-7956EB9F3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837DB0E-CAA9-5286-4CA3-33C90F7C4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a:extLst>
              <a:ext uri="{FF2B5EF4-FFF2-40B4-BE49-F238E27FC236}">
                <a16:creationId xmlns:a16="http://schemas.microsoft.com/office/drawing/2014/main" id="{1896BB5B-53B8-2CD9-CC18-743A17A4C44C}"/>
              </a:ext>
            </a:extLst>
          </p:cNvPr>
          <p:cNvGraphicFramePr>
            <a:graphicFrameLocks noGrp="1"/>
          </p:cNvGraphicFramePr>
          <p:nvPr>
            <p:extLst>
              <p:ext uri="{D42A27DB-BD31-4B8C-83A1-F6EECF244321}">
                <p14:modId xmlns:p14="http://schemas.microsoft.com/office/powerpoint/2010/main" val="3574373293"/>
              </p:ext>
            </p:extLst>
          </p:nvPr>
        </p:nvGraphicFramePr>
        <p:xfrm>
          <a:off x="96299" y="1056832"/>
          <a:ext cx="11851368" cy="5567928"/>
        </p:xfrm>
        <a:graphic>
          <a:graphicData uri="http://schemas.openxmlformats.org/drawingml/2006/table">
            <a:tbl>
              <a:tblPr firstRow="1" firstCol="1" bandRow="1">
                <a:tableStyleId>{5C22544A-7EE6-4342-B048-85BDC9FD1C3A}</a:tableStyleId>
              </a:tblPr>
              <a:tblGrid>
                <a:gridCol w="712561">
                  <a:extLst>
                    <a:ext uri="{9D8B030D-6E8A-4147-A177-3AD203B41FA5}">
                      <a16:colId xmlns:a16="http://schemas.microsoft.com/office/drawing/2014/main" val="3511230020"/>
                    </a:ext>
                  </a:extLst>
                </a:gridCol>
                <a:gridCol w="2275114">
                  <a:extLst>
                    <a:ext uri="{9D8B030D-6E8A-4147-A177-3AD203B41FA5}">
                      <a16:colId xmlns:a16="http://schemas.microsoft.com/office/drawing/2014/main" val="3839728175"/>
                    </a:ext>
                  </a:extLst>
                </a:gridCol>
                <a:gridCol w="8863693">
                  <a:extLst>
                    <a:ext uri="{9D8B030D-6E8A-4147-A177-3AD203B41FA5}">
                      <a16:colId xmlns:a16="http://schemas.microsoft.com/office/drawing/2014/main" val="1408054735"/>
                    </a:ext>
                  </a:extLst>
                </a:gridCol>
              </a:tblGrid>
              <a:tr h="97380">
                <a:tc>
                  <a:txBody>
                    <a:bodyPr/>
                    <a:lstStyle/>
                    <a:p>
                      <a:pPr algn="ctr">
                        <a:lnSpc>
                          <a:spcPct val="100000"/>
                        </a:lnSpc>
                        <a:spcAft>
                          <a:spcPts val="0"/>
                        </a:spcAft>
                        <a:buNone/>
                      </a:pPr>
                      <a:r>
                        <a:rPr lang="es-419" sz="1600">
                          <a:effectLst/>
                          <a:latin typeface="+mj-lt"/>
                        </a:rPr>
                        <a:t>Ítem</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ctr">
                        <a:lnSpc>
                          <a:spcPct val="100000"/>
                        </a:lnSpc>
                        <a:spcAft>
                          <a:spcPts val="0"/>
                        </a:spcAft>
                        <a:buNone/>
                      </a:pPr>
                      <a:r>
                        <a:rPr lang="es-419" sz="1600">
                          <a:effectLst/>
                          <a:latin typeface="+mj-lt"/>
                        </a:rPr>
                        <a:t>Respuesta correcta</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ctr">
                        <a:lnSpc>
                          <a:spcPct val="100000"/>
                        </a:lnSpc>
                        <a:spcAft>
                          <a:spcPts val="0"/>
                        </a:spcAft>
                        <a:buNone/>
                      </a:pPr>
                      <a:r>
                        <a:rPr lang="es-419" sz="1600">
                          <a:effectLst/>
                          <a:latin typeface="+mj-lt"/>
                        </a:rPr>
                        <a:t>Explicación</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1672832627"/>
                  </a:ext>
                </a:extLst>
              </a:tr>
              <a:tr h="189861">
                <a:tc>
                  <a:txBody>
                    <a:bodyPr/>
                    <a:lstStyle/>
                    <a:p>
                      <a:pPr algn="ctr">
                        <a:lnSpc>
                          <a:spcPct val="100000"/>
                        </a:lnSpc>
                        <a:spcAft>
                          <a:spcPts val="0"/>
                        </a:spcAft>
                        <a:buNone/>
                      </a:pPr>
                      <a:r>
                        <a:rPr lang="es-419" sz="1600">
                          <a:effectLst/>
                          <a:latin typeface="+mj-lt"/>
                        </a:rPr>
                        <a:t>1</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dirty="0">
                          <a:effectLst/>
                          <a:latin typeface="+mj-lt"/>
                        </a:rPr>
                        <a:t>B) Los manatíes de Tortuguero</a:t>
                      </a:r>
                      <a:endParaRPr lang="es-419" sz="1600" dirty="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dirty="0">
                          <a:effectLst/>
                          <a:latin typeface="+mj-lt"/>
                        </a:rPr>
                        <a:t>Una población está formada por individuos de la misma especie que viven en un mismo lugar. Los manatíes son una sola especie que habita en Tortuguero.</a:t>
                      </a:r>
                      <a:endParaRPr lang="es-419" sz="1600" dirty="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881239016"/>
                  </a:ext>
                </a:extLst>
              </a:tr>
              <a:tr h="189861">
                <a:tc>
                  <a:txBody>
                    <a:bodyPr/>
                    <a:lstStyle/>
                    <a:p>
                      <a:pPr algn="ctr">
                        <a:lnSpc>
                          <a:spcPct val="100000"/>
                        </a:lnSpc>
                        <a:spcAft>
                          <a:spcPts val="0"/>
                        </a:spcAft>
                        <a:buNone/>
                      </a:pPr>
                      <a:r>
                        <a:rPr lang="es-419" sz="1600">
                          <a:effectLst/>
                          <a:latin typeface="+mj-lt"/>
                        </a:rPr>
                        <a:t>2</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dirty="0">
                          <a:effectLst/>
                          <a:latin typeface="+mj-lt"/>
                        </a:rPr>
                        <a:t>B) Monera y Protista</a:t>
                      </a:r>
                      <a:endParaRPr lang="es-419" sz="1600" dirty="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Las bacterias y cianobacterias son procariotas, por lo tanto, pertenecen al reino Monera. La ameba, euglena y paramecio son eucariotas unicelulares, del reino Protista.</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3853680149"/>
                  </a:ext>
                </a:extLst>
              </a:tr>
              <a:tr h="189861">
                <a:tc>
                  <a:txBody>
                    <a:bodyPr/>
                    <a:lstStyle/>
                    <a:p>
                      <a:pPr algn="ctr">
                        <a:lnSpc>
                          <a:spcPct val="100000"/>
                        </a:lnSpc>
                        <a:spcAft>
                          <a:spcPts val="0"/>
                        </a:spcAft>
                        <a:buNone/>
                      </a:pPr>
                      <a:r>
                        <a:rPr lang="es-419" sz="1600" dirty="0">
                          <a:effectLst/>
                          <a:latin typeface="+mj-lt"/>
                        </a:rPr>
                        <a:t>3</a:t>
                      </a:r>
                      <a:endParaRPr lang="es-419" sz="1600" dirty="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C) Interespecífica</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La garrapata y el huésped son especies diferentes, por lo que la relación es interespecífica (parasitismo).</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2452848867"/>
                  </a:ext>
                </a:extLst>
              </a:tr>
              <a:tr h="282342">
                <a:tc>
                  <a:txBody>
                    <a:bodyPr/>
                    <a:lstStyle/>
                    <a:p>
                      <a:pPr algn="ctr">
                        <a:lnSpc>
                          <a:spcPct val="100000"/>
                        </a:lnSpc>
                        <a:spcAft>
                          <a:spcPts val="0"/>
                        </a:spcAft>
                        <a:buNone/>
                      </a:pPr>
                      <a:r>
                        <a:rPr lang="es-419" sz="1600">
                          <a:effectLst/>
                          <a:latin typeface="+mj-lt"/>
                        </a:rPr>
                        <a:t>4</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C) Es el proceso que realizan las plantas para obtener sus nutrientes</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La fotosíntesis permite a las plantas producir su alimento, crecer y desarrollarse, y es la base de la vida en la Tierra.</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2950274224"/>
                  </a:ext>
                </a:extLst>
              </a:tr>
              <a:tr h="189861">
                <a:tc>
                  <a:txBody>
                    <a:bodyPr/>
                    <a:lstStyle/>
                    <a:p>
                      <a:pPr algn="ctr">
                        <a:lnSpc>
                          <a:spcPct val="100000"/>
                        </a:lnSpc>
                        <a:spcAft>
                          <a:spcPts val="0"/>
                        </a:spcAft>
                        <a:buNone/>
                      </a:pPr>
                      <a:r>
                        <a:rPr lang="es-419" sz="1600">
                          <a:effectLst/>
                          <a:latin typeface="+mj-lt"/>
                        </a:rPr>
                        <a:t>5</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B) Ratón y Planta de maíz</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El consumidor primario se alimenta del productor. El ratón come maíz y la planta de maíz es el productor.</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2046095371"/>
                  </a:ext>
                </a:extLst>
              </a:tr>
              <a:tr h="189861">
                <a:tc>
                  <a:txBody>
                    <a:bodyPr/>
                    <a:lstStyle/>
                    <a:p>
                      <a:pPr algn="ctr">
                        <a:lnSpc>
                          <a:spcPct val="100000"/>
                        </a:lnSpc>
                        <a:spcAft>
                          <a:spcPts val="0"/>
                        </a:spcAft>
                        <a:buNone/>
                      </a:pPr>
                      <a:r>
                        <a:rPr lang="es-419" sz="1600">
                          <a:effectLst/>
                          <a:latin typeface="+mj-lt"/>
                        </a:rPr>
                        <a:t>6</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C) La mariposa y el caracol</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Ambos no tienen columna vertebral, por lo que son invertebrados.</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2293055842"/>
                  </a:ext>
                </a:extLst>
              </a:tr>
              <a:tr h="189861">
                <a:tc>
                  <a:txBody>
                    <a:bodyPr/>
                    <a:lstStyle/>
                    <a:p>
                      <a:pPr algn="ctr">
                        <a:lnSpc>
                          <a:spcPct val="100000"/>
                        </a:lnSpc>
                        <a:spcAft>
                          <a:spcPts val="0"/>
                        </a:spcAft>
                        <a:buNone/>
                      </a:pPr>
                      <a:r>
                        <a:rPr lang="es-419" sz="1600">
                          <a:effectLst/>
                          <a:latin typeface="+mj-lt"/>
                        </a:rPr>
                        <a:t>7</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C) Las hierbas, los arbustos y los árboles</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Una comunidad ecológica está formada solo por seres vivos de diferentes especies que conviven en un lugar.</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2688931205"/>
                  </a:ext>
                </a:extLst>
              </a:tr>
              <a:tr h="189861">
                <a:tc>
                  <a:txBody>
                    <a:bodyPr/>
                    <a:lstStyle/>
                    <a:p>
                      <a:pPr algn="ctr">
                        <a:lnSpc>
                          <a:spcPct val="100000"/>
                        </a:lnSpc>
                        <a:spcAft>
                          <a:spcPts val="0"/>
                        </a:spcAft>
                        <a:buNone/>
                      </a:pPr>
                      <a:r>
                        <a:rPr lang="es-419" sz="1600">
                          <a:effectLst/>
                          <a:latin typeface="+mj-lt"/>
                        </a:rPr>
                        <a:t>8</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A) Ayuda a alimentarse</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El camuflaje permite a la serpiente acercarse a sus presas sin ser vista, facilitando la alimentación.</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1201570498"/>
                  </a:ext>
                </a:extLst>
              </a:tr>
              <a:tr h="189861">
                <a:tc>
                  <a:txBody>
                    <a:bodyPr/>
                    <a:lstStyle/>
                    <a:p>
                      <a:pPr algn="ctr">
                        <a:lnSpc>
                          <a:spcPct val="100000"/>
                        </a:lnSpc>
                        <a:spcAft>
                          <a:spcPts val="0"/>
                        </a:spcAft>
                        <a:buNone/>
                      </a:pPr>
                      <a:r>
                        <a:rPr lang="es-419" sz="1600">
                          <a:effectLst/>
                          <a:latin typeface="+mj-lt"/>
                        </a:rPr>
                        <a:t>9</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C) Fungi</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dirty="0">
                          <a:effectLst/>
                          <a:latin typeface="+mj-lt"/>
                        </a:rPr>
                        <a:t>Los hongos son heterótrofos, no hacen fotosíntesis, tienen paredes celulares con quitina y pueden ser unicelulares o pluricelulares.</a:t>
                      </a:r>
                      <a:endParaRPr lang="es-419" sz="1600" dirty="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1060249030"/>
                  </a:ext>
                </a:extLst>
              </a:tr>
              <a:tr h="189861">
                <a:tc>
                  <a:txBody>
                    <a:bodyPr/>
                    <a:lstStyle/>
                    <a:p>
                      <a:pPr algn="ctr">
                        <a:lnSpc>
                          <a:spcPct val="100000"/>
                        </a:lnSpc>
                        <a:spcAft>
                          <a:spcPts val="0"/>
                        </a:spcAft>
                        <a:buNone/>
                      </a:pPr>
                      <a:r>
                        <a:rPr lang="es-419" sz="1600">
                          <a:effectLst/>
                          <a:latin typeface="+mj-lt"/>
                        </a:rPr>
                        <a:t>10</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B) Peces y mamíferos</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Los tiburones son peces (aletas, sangre fría) y las ballenas son mamíferos (nacen del vientre materno y producen leche).</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1215215342"/>
                  </a:ext>
                </a:extLst>
              </a:tr>
              <a:tr h="97380">
                <a:tc>
                  <a:txBody>
                    <a:bodyPr/>
                    <a:lstStyle/>
                    <a:p>
                      <a:pPr algn="ctr">
                        <a:lnSpc>
                          <a:spcPct val="100000"/>
                        </a:lnSpc>
                        <a:spcAft>
                          <a:spcPts val="0"/>
                        </a:spcAft>
                        <a:buNone/>
                      </a:pPr>
                      <a:r>
                        <a:rPr lang="es-419" sz="1600">
                          <a:effectLst/>
                          <a:latin typeface="+mj-lt"/>
                        </a:rPr>
                        <a:t>11</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B) Bacterias</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Las bacterias son organismos unicelulares; las plantas y lombrices son pluricelulares.</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2899290678"/>
                  </a:ext>
                </a:extLst>
              </a:tr>
              <a:tr h="189861">
                <a:tc>
                  <a:txBody>
                    <a:bodyPr/>
                    <a:lstStyle/>
                    <a:p>
                      <a:pPr algn="ctr">
                        <a:lnSpc>
                          <a:spcPct val="100000"/>
                        </a:lnSpc>
                        <a:spcAft>
                          <a:spcPts val="0"/>
                        </a:spcAft>
                        <a:buNone/>
                      </a:pPr>
                      <a:r>
                        <a:rPr lang="es-419" sz="1600">
                          <a:effectLst/>
                          <a:latin typeface="+mj-lt"/>
                        </a:rPr>
                        <a:t>12</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A) 1 intraespecífica y 2 interespecífica</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a:effectLst/>
                          <a:latin typeface="+mj-lt"/>
                        </a:rPr>
                        <a:t>Las gaviotas se relacionan entre la misma especie (intraespecífica). Los zorros y gaviotas son especies distintas (interespecífica).</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4104225911"/>
                  </a:ext>
                </a:extLst>
              </a:tr>
              <a:tr h="97380">
                <a:tc>
                  <a:txBody>
                    <a:bodyPr/>
                    <a:lstStyle/>
                    <a:p>
                      <a:pPr algn="ctr">
                        <a:lnSpc>
                          <a:spcPct val="100000"/>
                        </a:lnSpc>
                        <a:spcAft>
                          <a:spcPts val="0"/>
                        </a:spcAft>
                        <a:buNone/>
                      </a:pPr>
                      <a:r>
                        <a:rPr lang="es-419" sz="1600">
                          <a:effectLst/>
                          <a:latin typeface="+mj-lt"/>
                        </a:rPr>
                        <a:t>13</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nSpc>
                          <a:spcPct val="100000"/>
                        </a:lnSpc>
                        <a:spcAft>
                          <a:spcPts val="0"/>
                        </a:spcAft>
                        <a:buNone/>
                      </a:pPr>
                      <a:r>
                        <a:rPr lang="es-419" sz="1600">
                          <a:effectLst/>
                          <a:latin typeface="+mj-lt"/>
                        </a:rPr>
                        <a:t>B) Parasitismo</a:t>
                      </a:r>
                      <a:endParaRPr lang="es-419" sz="1600">
                        <a:effectLst/>
                        <a:latin typeface="+mj-lt"/>
                        <a:ea typeface="Calibri" panose="020F0502020204030204" pitchFamily="34" charset="0"/>
                        <a:cs typeface="Arial" panose="020B0604020202020204" pitchFamily="34" charset="0"/>
                      </a:endParaRPr>
                    </a:p>
                  </a:txBody>
                  <a:tcPr marL="7266" marR="7266" marT="7266" marB="7266" anchor="ctr"/>
                </a:tc>
                <a:tc>
                  <a:txBody>
                    <a:bodyPr/>
                    <a:lstStyle/>
                    <a:p>
                      <a:pPr algn="just">
                        <a:lnSpc>
                          <a:spcPct val="100000"/>
                        </a:lnSpc>
                        <a:spcAft>
                          <a:spcPts val="0"/>
                        </a:spcAft>
                        <a:buNone/>
                      </a:pPr>
                      <a:r>
                        <a:rPr lang="es-419" sz="1600" dirty="0">
                          <a:effectLst/>
                          <a:latin typeface="+mj-lt"/>
                        </a:rPr>
                        <a:t>El gusano se beneficia y la manzana resulta dañada; esta relación se llama parasitismo.</a:t>
                      </a:r>
                      <a:endParaRPr lang="es-419" sz="1600" dirty="0">
                        <a:effectLst/>
                        <a:latin typeface="+mj-lt"/>
                        <a:ea typeface="Calibri" panose="020F0502020204030204" pitchFamily="34" charset="0"/>
                        <a:cs typeface="Arial" panose="020B0604020202020204" pitchFamily="34" charset="0"/>
                      </a:endParaRPr>
                    </a:p>
                  </a:txBody>
                  <a:tcPr marL="7266" marR="7266" marT="7266" marB="7266" anchor="ctr"/>
                </a:tc>
                <a:extLst>
                  <a:ext uri="{0D108BD9-81ED-4DB2-BD59-A6C34878D82A}">
                    <a16:rowId xmlns:a16="http://schemas.microsoft.com/office/drawing/2014/main" val="3652867952"/>
                  </a:ext>
                </a:extLst>
              </a:tr>
            </a:tbl>
          </a:graphicData>
        </a:graphic>
      </p:graphicFrame>
      <p:sp>
        <p:nvSpPr>
          <p:cNvPr id="4" name="Rectangle 1">
            <a:extLst>
              <a:ext uri="{FF2B5EF4-FFF2-40B4-BE49-F238E27FC236}">
                <a16:creationId xmlns:a16="http://schemas.microsoft.com/office/drawing/2014/main" id="{FAC0D6AF-470B-54E8-8FB3-1FD4BCFF5E24}"/>
              </a:ext>
            </a:extLst>
          </p:cNvPr>
          <p:cNvSpPr>
            <a:spLocks noChangeArrowheads="1"/>
          </p:cNvSpPr>
          <p:nvPr/>
        </p:nvSpPr>
        <p:spPr bwMode="auto">
          <a:xfrm>
            <a:off x="2977243" y="687500"/>
            <a:ext cx="62375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419" altLang="es-419" b="1" i="0" u="none" strike="noStrike" cap="none" normalizeH="0" baseline="0" dirty="0">
                <a:ln>
                  <a:noFill/>
                </a:ln>
                <a:solidFill>
                  <a:schemeClr val="tx1"/>
                </a:solidFill>
                <a:effectLst/>
                <a:latin typeface="+mj-lt"/>
                <a:ea typeface="Times New Roman" panose="02020603050405020304" pitchFamily="18" charset="0"/>
                <a:cs typeface="Arial" panose="020B0604020202020204" pitchFamily="34" charset="0"/>
              </a:rPr>
              <a:t>Tabla de práctica: Pregunta – Respuesta – Explicación</a:t>
            </a:r>
            <a:endParaRPr kumimoji="0" lang="es-419" altLang="es-419"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4745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CFE72-EAED-59DB-A649-6DE5AD9CD23B}"/>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3AFDD9F0-A8F6-CB1D-5146-5118B21D598F}"/>
              </a:ext>
            </a:extLst>
          </p:cNvPr>
          <p:cNvSpPr/>
          <p:nvPr/>
        </p:nvSpPr>
        <p:spPr>
          <a:xfrm>
            <a:off x="0" y="2316499"/>
            <a:ext cx="3080657" cy="295218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812440B7-E9C4-C0C9-EEA5-C5631204FEDE}"/>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EA7624B3-4A43-0495-6C7C-7CA5DD17CBD5}"/>
              </a:ext>
            </a:extLst>
          </p:cNvPr>
          <p:cNvPicPr>
            <a:picLocks noChangeAspect="1"/>
          </p:cNvPicPr>
          <p:nvPr/>
        </p:nvPicPr>
        <p:blipFill>
          <a:blip r:embed="rId5"/>
          <a:stretch>
            <a:fillRect/>
          </a:stretch>
        </p:blipFill>
        <p:spPr>
          <a:xfrm>
            <a:off x="8861025" y="-76868"/>
            <a:ext cx="3330975" cy="687500"/>
          </a:xfrm>
          <a:prstGeom prst="rect">
            <a:avLst/>
          </a:prstGeom>
        </p:spPr>
      </p:pic>
      <p:sp>
        <p:nvSpPr>
          <p:cNvPr id="4" name="Subtítulo 2">
            <a:extLst>
              <a:ext uri="{FF2B5EF4-FFF2-40B4-BE49-F238E27FC236}">
                <a16:creationId xmlns:a16="http://schemas.microsoft.com/office/drawing/2014/main" id="{05B1499C-5352-2C17-FB3C-AE1BDDDB8F27}"/>
              </a:ext>
            </a:extLst>
          </p:cNvPr>
          <p:cNvSpPr txBox="1">
            <a:spLocks/>
          </p:cNvSpPr>
          <p:nvPr/>
        </p:nvSpPr>
        <p:spPr>
          <a:xfrm>
            <a:off x="250372" y="806309"/>
            <a:ext cx="11582400" cy="1283380"/>
          </a:xfrm>
          <a:prstGeom prst="rect">
            <a:avLst/>
          </a:prstGeom>
          <a:solidFill>
            <a:schemeClr val="accent5">
              <a:lumMod val="5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pPr>
            <a:r>
              <a:rPr lang="es-ES" sz="1800" dirty="0">
                <a:solidFill>
                  <a:schemeClr val="bg1"/>
                </a:solidFill>
                <a:latin typeface="+mj-lt"/>
              </a:rPr>
              <a:t>Información clave que debes repasar para responder correctamente los ítems del </a:t>
            </a:r>
            <a:r>
              <a:rPr lang="es-419" sz="1800" b="1" dirty="0">
                <a:solidFill>
                  <a:schemeClr val="bg1"/>
                </a:solidFill>
                <a:latin typeface="+mj-lt"/>
              </a:rPr>
              <a:t>Bloque 2: Biodiversidad: </a:t>
            </a:r>
            <a:r>
              <a:rPr lang="es-419" sz="1800" dirty="0">
                <a:solidFill>
                  <a:schemeClr val="bg1"/>
                </a:solidFill>
                <a:latin typeface="+mj-lt"/>
              </a:rPr>
              <a:t>Los ítems de este bloque buscan que la persona estudiante establezca una relación positiva con su entorno, tomando conciencia de los aspectos fundamentales de la vida en el planeta. Además, fomentan la responsabilidad individual y colectiva para la preservación de todas las formas de vida en la Tierra.</a:t>
            </a:r>
          </a:p>
          <a:p>
            <a:pPr algn="just">
              <a:lnSpc>
                <a:spcPct val="100000"/>
              </a:lnSpc>
              <a:spcBef>
                <a:spcPts val="0"/>
              </a:spcBef>
            </a:pPr>
            <a:endParaRPr lang="es-419" sz="1800" dirty="0">
              <a:solidFill>
                <a:schemeClr val="bg1"/>
              </a:solidFill>
              <a:latin typeface="+mj-lt"/>
            </a:endParaRPr>
          </a:p>
        </p:txBody>
      </p:sp>
      <p:cxnSp>
        <p:nvCxnSpPr>
          <p:cNvPr id="6" name="Conector recto 5">
            <a:extLst>
              <a:ext uri="{FF2B5EF4-FFF2-40B4-BE49-F238E27FC236}">
                <a16:creationId xmlns:a16="http://schemas.microsoft.com/office/drawing/2014/main" id="{22D8F94B-6E6A-BC07-E1C2-90630EC31AEC}"/>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A65732E5-4ED0-05CA-A154-23B1BF630470}"/>
              </a:ext>
            </a:extLst>
          </p:cNvPr>
          <p:cNvSpPr txBox="1"/>
          <p:nvPr/>
        </p:nvSpPr>
        <p:spPr>
          <a:xfrm>
            <a:off x="131738" y="2776928"/>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 Para responder este ítem, usted debe: </a:t>
            </a:r>
            <a:r>
              <a:rPr lang="es-ES" b="1" dirty="0">
                <a:solidFill>
                  <a:schemeClr val="bg1"/>
                </a:solidFill>
                <a:effectLst/>
                <a:latin typeface="+mj-lt"/>
                <a:ea typeface="Calibri" panose="020F0502020204030204" pitchFamily="34" charset="0"/>
                <a:cs typeface="Calibri" panose="020F0502020204030204" pitchFamily="34" charset="0"/>
              </a:rPr>
              <a:t>Distinguir conceptos básicos relacionados con la biodiversidad para un mejoramiento del entorno natural.</a:t>
            </a:r>
            <a:endParaRPr lang="es-419" b="1" dirty="0">
              <a:solidFill>
                <a:schemeClr val="bg1"/>
              </a:solidFill>
              <a:effectLst/>
              <a:latin typeface="+mj-lt"/>
              <a:ea typeface="Calibri" panose="020F050202020403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A65C30C6-ECD8-0CFD-46B5-D97D2C68C662}"/>
              </a:ext>
            </a:extLst>
          </p:cNvPr>
          <p:cNvSpPr>
            <a:spLocks noChangeArrowheads="1"/>
          </p:cNvSpPr>
          <p:nvPr/>
        </p:nvSpPr>
        <p:spPr bwMode="auto">
          <a:xfrm>
            <a:off x="3378818" y="2316499"/>
            <a:ext cx="8573696" cy="21184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419" altLang="es-419" b="0" i="0" u="none" strike="noStrike" cap="none" normalizeH="0" baseline="0" dirty="0">
                <a:ln>
                  <a:noFill/>
                </a:ln>
                <a:solidFill>
                  <a:srgbClr val="0A0A0A"/>
                </a:solidFill>
                <a:effectLst/>
                <a:latin typeface="+mj-lt"/>
              </a:rPr>
              <a:t>De acuerdo con el texto, la opción que hace referencia a una </a:t>
            </a:r>
            <a:r>
              <a:rPr kumimoji="0" lang="es-419" altLang="es-419" b="1" i="0" u="none" strike="noStrike" cap="none" normalizeH="0" baseline="0" dirty="0">
                <a:ln>
                  <a:noFill/>
                </a:ln>
                <a:solidFill>
                  <a:srgbClr val="0A0A0A"/>
                </a:solidFill>
                <a:effectLst/>
                <a:latin typeface="+mj-lt"/>
              </a:rPr>
              <a:t>población</a:t>
            </a:r>
            <a:r>
              <a:rPr kumimoji="0" lang="es-419" altLang="es-419" b="0" i="0" u="none" strike="noStrike" cap="none" normalizeH="0" baseline="0" dirty="0">
                <a:ln>
                  <a:noFill/>
                </a:ln>
                <a:solidFill>
                  <a:srgbClr val="0A0A0A"/>
                </a:solidFill>
                <a:effectLst/>
                <a:latin typeface="+mj-lt"/>
              </a:rPr>
              <a:t> es:</a:t>
            </a:r>
            <a:endParaRPr kumimoji="0" lang="es-419" altLang="es-419"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419" altLang="es-419" b="1" i="0" u="none" strike="noStrike" cap="none" normalizeH="0" baseline="0" dirty="0">
                <a:ln>
                  <a:noFill/>
                </a:ln>
                <a:solidFill>
                  <a:srgbClr val="0A0A0A"/>
                </a:solidFill>
                <a:effectLst/>
                <a:latin typeface="+mj-lt"/>
              </a:rPr>
              <a:t>Los manatíes.</a:t>
            </a:r>
            <a:endParaRPr kumimoji="0" lang="es-419" altLang="es-419"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419" altLang="es-419" b="0" i="0" u="none" strike="noStrike" cap="none" normalizeH="0" baseline="0" dirty="0">
                <a:ln>
                  <a:noFill/>
                </a:ln>
                <a:solidFill>
                  <a:srgbClr val="0A0A0A"/>
                </a:solidFill>
                <a:effectLst/>
                <a:latin typeface="+mj-lt"/>
              </a:rPr>
              <a:t>En ecología, una población se define como el conjunto de individuos de una </a:t>
            </a:r>
            <a:r>
              <a:rPr kumimoji="0" lang="es-419" altLang="es-419" b="1" i="0" u="none" strike="noStrike" cap="none" normalizeH="0" baseline="0" dirty="0">
                <a:ln>
                  <a:noFill/>
                </a:ln>
                <a:solidFill>
                  <a:srgbClr val="0A0A0A"/>
                </a:solidFill>
                <a:effectLst/>
                <a:latin typeface="+mj-lt"/>
              </a:rPr>
              <a:t>misma especie</a:t>
            </a:r>
            <a:r>
              <a:rPr kumimoji="0" lang="es-419" altLang="es-419" b="0" i="0" u="none" strike="noStrike" cap="none" normalizeH="0" baseline="0" dirty="0">
                <a:ln>
                  <a:noFill/>
                </a:ln>
                <a:solidFill>
                  <a:srgbClr val="0A0A0A"/>
                </a:solidFill>
                <a:effectLst/>
                <a:latin typeface="+mj-lt"/>
              </a:rPr>
              <a:t> que habitan en un área geográfica determinada. Mientras que términos como "aves" o "plantas acuáticas" agrupan a múltiples especies distintas (lo cual se refiere a una comunidad), "los manatíes" identifica a un grupo específico de una sola especie en los canales de Tortuguero.</a:t>
            </a:r>
            <a:endParaRPr kumimoji="0" lang="es-419" altLang="es-419" b="0" i="0" u="none" strike="noStrike" cap="none" normalizeH="0" baseline="0" dirty="0">
              <a:ln>
                <a:noFill/>
              </a:ln>
              <a:solidFill>
                <a:schemeClr val="tx1"/>
              </a:solidFill>
              <a:effectLst/>
              <a:latin typeface="+mj-lt"/>
            </a:endParaRPr>
          </a:p>
        </p:txBody>
      </p:sp>
      <p:pic>
        <p:nvPicPr>
          <p:cNvPr id="14" name="Imagen 13" descr="Una caricatura de una persona&#10;&#10;El contenido generado por IA puede ser incorrecto.">
            <a:extLst>
              <a:ext uri="{FF2B5EF4-FFF2-40B4-BE49-F238E27FC236}">
                <a16:creationId xmlns:a16="http://schemas.microsoft.com/office/drawing/2014/main" id="{267C04C0-A411-931E-4851-A8AEAC6CD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1933" y="4059326"/>
            <a:ext cx="2664279" cy="2664279"/>
          </a:xfrm>
          <a:prstGeom prst="rect">
            <a:avLst/>
          </a:prstGeom>
        </p:spPr>
      </p:pic>
      <p:pic>
        <p:nvPicPr>
          <p:cNvPr id="15" name="Diapositiva 2-PNE-2025">
            <a:hlinkClick r:id="" action="ppaction://media"/>
            <a:extLst>
              <a:ext uri="{FF2B5EF4-FFF2-40B4-BE49-F238E27FC236}">
                <a16:creationId xmlns:a16="http://schemas.microsoft.com/office/drawing/2014/main" id="{6A3BADD9-30D1-73C7-939A-1A54A8B9EC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84958" y="5280733"/>
            <a:ext cx="406400" cy="406400"/>
          </a:xfrm>
          <a:prstGeom prst="rect">
            <a:avLst/>
          </a:prstGeom>
        </p:spPr>
      </p:pic>
      <p:pic>
        <p:nvPicPr>
          <p:cNvPr id="1030" name="Picture 6">
            <a:extLst>
              <a:ext uri="{FF2B5EF4-FFF2-40B4-BE49-F238E27FC236}">
                <a16:creationId xmlns:a16="http://schemas.microsoft.com/office/drawing/2014/main" id="{3E8BDE2D-E03E-9039-966D-107EEF06A6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3682" y="4390474"/>
            <a:ext cx="4144377" cy="2333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4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89417-859C-766A-F03A-D3485831DD2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5FAE4E81-4FB3-027C-BB58-A3CD96015042}"/>
              </a:ext>
            </a:extLst>
          </p:cNvPr>
          <p:cNvSpPr/>
          <p:nvPr/>
        </p:nvSpPr>
        <p:spPr>
          <a:xfrm>
            <a:off x="0" y="1857255"/>
            <a:ext cx="3080657" cy="314349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20FFB141-C2ED-691C-D487-224D099579AF}"/>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3AE4BD8B-1302-AE58-5A60-68AAD896D19B}"/>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32B85C51-3002-6F8F-5170-61C4D54330EA}"/>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924D4E18-D391-969F-5F55-1FF7054D3CCD}"/>
              </a:ext>
            </a:extLst>
          </p:cNvPr>
          <p:cNvSpPr txBox="1"/>
          <p:nvPr/>
        </p:nvSpPr>
        <p:spPr>
          <a:xfrm>
            <a:off x="131738" y="1997839"/>
            <a:ext cx="2817179" cy="2862322"/>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Clasificar los organismos de acuerdo con sus características: por reinos biológicos al que pertenecen, vertebrados e invertebrados, según el medio en que viven y el tipo de alimentación.</a:t>
            </a:r>
            <a:endParaRPr lang="es-419" b="1" dirty="0">
              <a:solidFill>
                <a:schemeClr val="bg1"/>
              </a:solidFill>
              <a:effectLst/>
              <a:latin typeface="+mj-lt"/>
              <a:ea typeface="Calibri" panose="020F050202020403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7B17E0DF-188B-CDE5-4C2D-FEE2C668E02F}"/>
              </a:ext>
            </a:extLst>
          </p:cNvPr>
          <p:cNvSpPr txBox="1"/>
          <p:nvPr/>
        </p:nvSpPr>
        <p:spPr>
          <a:xfrm>
            <a:off x="3212393" y="827316"/>
            <a:ext cx="8471827" cy="1477328"/>
          </a:xfrm>
          <a:prstGeom prst="rect">
            <a:avLst/>
          </a:prstGeom>
          <a:noFill/>
        </p:spPr>
        <p:txBody>
          <a:bodyPr wrap="square">
            <a:spAutoFit/>
          </a:bodyPr>
          <a:lstStyle/>
          <a:p>
            <a:pPr algn="just">
              <a:buNone/>
            </a:pPr>
            <a:r>
              <a:rPr lang="es-ES" sz="1800" dirty="0">
                <a:effectLst/>
                <a:latin typeface="+mj-lt"/>
                <a:ea typeface="Calibri" panose="020F0502020204030204" pitchFamily="34" charset="0"/>
                <a:cs typeface="Arial" panose="020B0604020202020204" pitchFamily="34" charset="0"/>
              </a:rPr>
              <a:t>Según la clasificación de Robert H. Whittaker, los seres vivos se dividen en cinco reinos —</a:t>
            </a:r>
            <a:r>
              <a:rPr lang="es-ES" sz="1800" b="1" dirty="0">
                <a:effectLst/>
                <a:latin typeface="+mj-lt"/>
                <a:ea typeface="Calibri" panose="020F0502020204030204" pitchFamily="34" charset="0"/>
                <a:cs typeface="Arial" panose="020B0604020202020204" pitchFamily="34" charset="0"/>
              </a:rPr>
              <a:t>Monera, Protista, </a:t>
            </a:r>
            <a:r>
              <a:rPr lang="es-ES" sz="1800" b="1" dirty="0" err="1">
                <a:effectLst/>
                <a:latin typeface="+mj-lt"/>
                <a:ea typeface="Calibri" panose="020F0502020204030204" pitchFamily="34" charset="0"/>
                <a:cs typeface="Arial" panose="020B0604020202020204" pitchFamily="34" charset="0"/>
              </a:rPr>
              <a:t>Fungi</a:t>
            </a:r>
            <a:r>
              <a:rPr lang="es-ES" sz="1800" b="1" dirty="0">
                <a:effectLst/>
                <a:latin typeface="+mj-lt"/>
                <a:ea typeface="Calibri" panose="020F0502020204030204" pitchFamily="34" charset="0"/>
                <a:cs typeface="Arial" panose="020B0604020202020204" pitchFamily="34" charset="0"/>
              </a:rPr>
              <a:t>, </a:t>
            </a:r>
            <a:r>
              <a:rPr lang="es-ES" sz="1800" b="1" dirty="0" err="1">
                <a:effectLst/>
                <a:latin typeface="+mj-lt"/>
                <a:ea typeface="Calibri" panose="020F0502020204030204" pitchFamily="34" charset="0"/>
                <a:cs typeface="Arial" panose="020B0604020202020204" pitchFamily="34" charset="0"/>
              </a:rPr>
              <a:t>Plantae</a:t>
            </a:r>
            <a:r>
              <a:rPr lang="es-ES" sz="1800" b="1" dirty="0">
                <a:effectLst/>
                <a:latin typeface="+mj-lt"/>
                <a:ea typeface="Calibri" panose="020F0502020204030204" pitchFamily="34" charset="0"/>
                <a:cs typeface="Arial" panose="020B0604020202020204" pitchFamily="34" charset="0"/>
              </a:rPr>
              <a:t>, Animalia</a:t>
            </a:r>
            <a:r>
              <a:rPr lang="es-ES" sz="1800" dirty="0">
                <a:effectLst/>
                <a:latin typeface="+mj-lt"/>
                <a:ea typeface="Calibri" panose="020F0502020204030204" pitchFamily="34" charset="0"/>
                <a:cs typeface="Arial" panose="020B0604020202020204" pitchFamily="34" charset="0"/>
              </a:rPr>
              <a:t>— basándose en la estructura celular (procariota/eucariota), nivel de organización (unicelular/pluricelular), tipo de nutrición (autótrofa/heterótrofa) y modo de reproducción, separando por primera vez a los hongos de las plantas. </a:t>
            </a:r>
            <a:endParaRPr lang="es-ES" dirty="0">
              <a:latin typeface="+mj-lt"/>
            </a:endParaRPr>
          </a:p>
        </p:txBody>
      </p:sp>
      <p:sp>
        <p:nvSpPr>
          <p:cNvPr id="7" name="CuadroTexto 6">
            <a:extLst>
              <a:ext uri="{FF2B5EF4-FFF2-40B4-BE49-F238E27FC236}">
                <a16:creationId xmlns:a16="http://schemas.microsoft.com/office/drawing/2014/main" id="{CE0384DB-4464-4AFF-BBB7-E281F413CC13}"/>
              </a:ext>
            </a:extLst>
          </p:cNvPr>
          <p:cNvSpPr txBox="1"/>
          <p:nvPr/>
        </p:nvSpPr>
        <p:spPr>
          <a:xfrm>
            <a:off x="3212393" y="2487419"/>
            <a:ext cx="8471827" cy="2585323"/>
          </a:xfrm>
          <a:prstGeom prst="rect">
            <a:avLst/>
          </a:prstGeom>
          <a:noFill/>
        </p:spPr>
        <p:txBody>
          <a:bodyPr wrap="square">
            <a:spAutoFit/>
          </a:bodyPr>
          <a:lstStyle/>
          <a:p>
            <a:pPr algn="just">
              <a:buNone/>
            </a:pPr>
            <a:r>
              <a:rPr lang="es-ES" dirty="0">
                <a:latin typeface="+mj-lt"/>
                <a:ea typeface="Calibri" panose="020F0502020204030204" pitchFamily="34" charset="0"/>
                <a:cs typeface="Arial" panose="020B0604020202020204" pitchFamily="34" charset="0"/>
              </a:rPr>
              <a:t>Para el caso de este ítem, la </a:t>
            </a:r>
            <a:r>
              <a:rPr lang="es-ES" b="1" dirty="0">
                <a:latin typeface="+mj-lt"/>
                <a:ea typeface="Calibri" panose="020F0502020204030204" pitchFamily="34" charset="0"/>
                <a:cs typeface="Arial" panose="020B0604020202020204" pitchFamily="34" charset="0"/>
              </a:rPr>
              <a:t>lámina 1</a:t>
            </a:r>
            <a:r>
              <a:rPr lang="es-ES" dirty="0">
                <a:latin typeface="+mj-lt"/>
                <a:ea typeface="Calibri" panose="020F0502020204030204" pitchFamily="34" charset="0"/>
                <a:cs typeface="Arial" panose="020B0604020202020204" pitchFamily="34" charset="0"/>
              </a:rPr>
              <a:t> muestra a los organismos del </a:t>
            </a:r>
            <a:r>
              <a:rPr lang="es-ES" u="sng" dirty="0">
                <a:latin typeface="+mj-lt"/>
                <a:ea typeface="Calibri" panose="020F0502020204030204" pitchFamily="34" charset="0"/>
                <a:cs typeface="Arial" panose="020B0604020202020204" pitchFamily="34" charset="0"/>
              </a:rPr>
              <a:t>reino Monera</a:t>
            </a:r>
            <a:r>
              <a:rPr lang="es-ES" dirty="0">
                <a:latin typeface="+mj-lt"/>
                <a:ea typeface="Calibri" panose="020F0502020204030204" pitchFamily="34" charset="0"/>
                <a:cs typeface="Arial" panose="020B0604020202020204" pitchFamily="34" charset="0"/>
              </a:rPr>
              <a:t>: Son seres formados por una sola célula y no tienen núcleo. </a:t>
            </a:r>
            <a:r>
              <a:rPr lang="es-419" dirty="0"/>
              <a:t>Son procariotas (carecen de organelos internos rodeados por membrana). Incluyen a las bacterias y cianobacterias. La </a:t>
            </a:r>
            <a:r>
              <a:rPr lang="es-419" b="1" dirty="0"/>
              <a:t>lámina 2</a:t>
            </a:r>
            <a:r>
              <a:rPr lang="es-419" dirty="0"/>
              <a:t> muestra a los organismos del </a:t>
            </a:r>
            <a:r>
              <a:rPr lang="es-419" u="sng" dirty="0"/>
              <a:t>reino Protista</a:t>
            </a:r>
            <a:r>
              <a:rPr lang="es-419" dirty="0"/>
              <a:t>: </a:t>
            </a:r>
            <a:r>
              <a:rPr lang="es-ES" dirty="0"/>
              <a:t>son organismos eucariotas (con núcleo y organelos </a:t>
            </a:r>
            <a:r>
              <a:rPr lang="es-419" dirty="0"/>
              <a:t>internos rodeados por membrana</a:t>
            </a:r>
            <a:r>
              <a:rPr lang="es-ES" dirty="0"/>
              <a:t>) muy diversos, mayoritariamente unicelulares (aunque hay multicelulares simples como algas grandes) que viven en ambientes acuáticos o húmedos. Incluyen </a:t>
            </a:r>
            <a:r>
              <a:rPr lang="es-ES" b="1" dirty="0"/>
              <a:t>Protozoos</a:t>
            </a:r>
            <a:r>
              <a:rPr lang="es-ES" dirty="0"/>
              <a:t> como la Ameba, Paramecio y </a:t>
            </a:r>
            <a:r>
              <a:rPr lang="es-ES" dirty="0" err="1"/>
              <a:t>Euglena</a:t>
            </a:r>
            <a:r>
              <a:rPr lang="es-ES" dirty="0"/>
              <a:t>, </a:t>
            </a:r>
            <a:r>
              <a:rPr lang="es-ES" b="1" dirty="0"/>
              <a:t>Algas</a:t>
            </a:r>
            <a:r>
              <a:rPr lang="es-ES" dirty="0"/>
              <a:t> como Diatomeas y los </a:t>
            </a:r>
            <a:r>
              <a:rPr lang="es-ES" b="1" dirty="0"/>
              <a:t>Hongos mucilaginosos</a:t>
            </a:r>
            <a:r>
              <a:rPr lang="es-ES" dirty="0"/>
              <a:t>.</a:t>
            </a:r>
            <a:endParaRPr lang="es-419" dirty="0"/>
          </a:p>
        </p:txBody>
      </p:sp>
      <p:pic>
        <p:nvPicPr>
          <p:cNvPr id="2050" name="Picture 2" descr="Y6 Science - The Kingdoms of Monera, Protista and Fungi">
            <a:extLst>
              <a:ext uri="{FF2B5EF4-FFF2-40B4-BE49-F238E27FC236}">
                <a16:creationId xmlns:a16="http://schemas.microsoft.com/office/drawing/2014/main" id="{6783F9D8-81B7-D769-5C0F-D9B81F012B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464" t="52898" r="535" b="10050"/>
          <a:stretch>
            <a:fillRect/>
          </a:stretch>
        </p:blipFill>
        <p:spPr bwMode="auto">
          <a:xfrm>
            <a:off x="7721817" y="5108762"/>
            <a:ext cx="3962403" cy="1694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Y6 Science - The Kingdoms of Monera, Protista and Fungi">
            <a:extLst>
              <a:ext uri="{FF2B5EF4-FFF2-40B4-BE49-F238E27FC236}">
                <a16:creationId xmlns:a16="http://schemas.microsoft.com/office/drawing/2014/main" id="{A008DDC6-1D9C-8CC6-6282-9FE2B83D34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607" t="11190" r="7857" b="53333"/>
          <a:stretch>
            <a:fillRect/>
          </a:stretch>
        </p:blipFill>
        <p:spPr bwMode="auto">
          <a:xfrm>
            <a:off x="3212393" y="5144783"/>
            <a:ext cx="3080657" cy="1621972"/>
          </a:xfrm>
          <a:prstGeom prst="rect">
            <a:avLst/>
          </a:prstGeom>
          <a:noFill/>
          <a:extLst>
            <a:ext uri="{909E8E84-426E-40DD-AFC4-6F175D3DCCD1}">
              <a14:hiddenFill xmlns:a14="http://schemas.microsoft.com/office/drawing/2010/main">
                <a:solidFill>
                  <a:srgbClr val="FFFFFF"/>
                </a:solidFill>
              </a14:hiddenFill>
            </a:ext>
          </a:extLst>
        </p:spPr>
      </p:pic>
      <p:sp>
        <p:nvSpPr>
          <p:cNvPr id="5" name="Dodecágono 4">
            <a:extLst>
              <a:ext uri="{FF2B5EF4-FFF2-40B4-BE49-F238E27FC236}">
                <a16:creationId xmlns:a16="http://schemas.microsoft.com/office/drawing/2014/main" id="{426DB636-9AA8-8E87-1452-7D63074F16D8}"/>
              </a:ext>
            </a:extLst>
          </p:cNvPr>
          <p:cNvSpPr/>
          <p:nvPr/>
        </p:nvSpPr>
        <p:spPr>
          <a:xfrm>
            <a:off x="2758417" y="5138472"/>
            <a:ext cx="381000" cy="301905"/>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endParaRPr lang="es-419" dirty="0"/>
          </a:p>
        </p:txBody>
      </p:sp>
      <p:sp>
        <p:nvSpPr>
          <p:cNvPr id="8" name="Dodecágono 7">
            <a:extLst>
              <a:ext uri="{FF2B5EF4-FFF2-40B4-BE49-F238E27FC236}">
                <a16:creationId xmlns:a16="http://schemas.microsoft.com/office/drawing/2014/main" id="{F54DD964-34CC-F537-737C-B153681EAC02}"/>
              </a:ext>
            </a:extLst>
          </p:cNvPr>
          <p:cNvSpPr/>
          <p:nvPr/>
        </p:nvSpPr>
        <p:spPr>
          <a:xfrm>
            <a:off x="7340817" y="5072742"/>
            <a:ext cx="381000" cy="301905"/>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2</a:t>
            </a:r>
            <a:endParaRPr lang="es-419" dirty="0"/>
          </a:p>
        </p:txBody>
      </p:sp>
      <p:pic>
        <p:nvPicPr>
          <p:cNvPr id="9" name="Picture 2" descr="Ilustración vectorial de silueta de mujer: vector de stock (libre de  regalías) 739667332 | Shutterstock">
            <a:extLst>
              <a:ext uri="{FF2B5EF4-FFF2-40B4-BE49-F238E27FC236}">
                <a16:creationId xmlns:a16="http://schemas.microsoft.com/office/drawing/2014/main" id="{5CFE61D9-9672-28A4-F2F0-7980983C01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308"/>
          <a:stretch>
            <a:fillRect/>
          </a:stretch>
        </p:blipFill>
        <p:spPr bwMode="auto">
          <a:xfrm>
            <a:off x="572095" y="5177442"/>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11" name="Diapositiva 3-PNE-2025">
            <a:hlinkClick r:id="" action="ppaction://media"/>
            <a:extLst>
              <a:ext uri="{FF2B5EF4-FFF2-40B4-BE49-F238E27FC236}">
                <a16:creationId xmlns:a16="http://schemas.microsoft.com/office/drawing/2014/main" id="{E695CCA6-0153-91ED-E54D-F1711A6480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8207" y="5972098"/>
            <a:ext cx="406400" cy="406400"/>
          </a:xfrm>
          <a:prstGeom prst="rect">
            <a:avLst/>
          </a:prstGeom>
        </p:spPr>
      </p:pic>
    </p:spTree>
    <p:extLst>
      <p:ext uri="{BB962C8B-B14F-4D97-AF65-F5344CB8AC3E}">
        <p14:creationId xmlns:p14="http://schemas.microsoft.com/office/powerpoint/2010/main" val="134764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224EF-2DE1-EBBB-4138-15D53226E94C}"/>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D3E95D10-A422-32C9-0529-816D26370DA9}"/>
              </a:ext>
            </a:extLst>
          </p:cNvPr>
          <p:cNvSpPr/>
          <p:nvPr/>
        </p:nvSpPr>
        <p:spPr>
          <a:xfrm>
            <a:off x="0" y="827316"/>
            <a:ext cx="3080657" cy="260168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AD6AEC78-FF4F-C586-20AC-7F2064DDEBE0}"/>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D0EDD177-2030-75DD-90E5-E0A44D29247E}"/>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CABE5B1A-AEF0-F7BA-90F9-EF7E1CDFDE12}"/>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EDB7CE70-52D2-7A6D-13CD-65D828C36E8D}"/>
              </a:ext>
            </a:extLst>
          </p:cNvPr>
          <p:cNvSpPr txBox="1"/>
          <p:nvPr/>
        </p:nvSpPr>
        <p:spPr>
          <a:xfrm>
            <a:off x="131737" y="958722"/>
            <a:ext cx="2817179" cy="2308324"/>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#3.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algunas relaciones de interdependencia entre los seres vivos y su importancia en el equilibrio ecológico.</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5" name="Imagen 4" descr="Un perro dentro de un tazón&#10;&#10;El contenido generado por IA puede ser incorrecto.">
            <a:extLst>
              <a:ext uri="{FF2B5EF4-FFF2-40B4-BE49-F238E27FC236}">
                <a16:creationId xmlns:a16="http://schemas.microsoft.com/office/drawing/2014/main" id="{50FB35BC-9E3A-E03B-DA79-4826AF6372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9499" y="4320594"/>
            <a:ext cx="3750706" cy="2107420"/>
          </a:xfrm>
          <a:prstGeom prst="rect">
            <a:avLst/>
          </a:prstGeom>
        </p:spPr>
      </p:pic>
      <p:sp>
        <p:nvSpPr>
          <p:cNvPr id="11" name="CuadroTexto 10">
            <a:extLst>
              <a:ext uri="{FF2B5EF4-FFF2-40B4-BE49-F238E27FC236}">
                <a16:creationId xmlns:a16="http://schemas.microsoft.com/office/drawing/2014/main" id="{CCA11C22-06D1-8737-5424-8D8722E83FA5}"/>
              </a:ext>
            </a:extLst>
          </p:cNvPr>
          <p:cNvSpPr txBox="1"/>
          <p:nvPr/>
        </p:nvSpPr>
        <p:spPr>
          <a:xfrm>
            <a:off x="3528078" y="827315"/>
            <a:ext cx="8413549" cy="3416320"/>
          </a:xfrm>
          <a:prstGeom prst="rect">
            <a:avLst/>
          </a:prstGeom>
          <a:noFill/>
        </p:spPr>
        <p:txBody>
          <a:bodyPr wrap="square">
            <a:spAutoFit/>
          </a:bodyPr>
          <a:lstStyle/>
          <a:p>
            <a:pPr algn="just"/>
            <a:r>
              <a:rPr lang="es-ES" dirty="0">
                <a:latin typeface="+mj-lt"/>
              </a:rPr>
              <a:t>La información describe una relación de parasitismo, que es un tipo de interacción interespecífica (entre especies diferentes) donde la garrapata se beneficia al alimentarse de la sangre del huésped (persona o animal), causándole daño, pero sin matarlo directamente, lo que se ajusta a la opción (C). La garrapata (un arácnido) y el animal/humano (un mamífero) son especies distintas. La garrapata se aprovecha del huésped para alimentarse, lo que es una relación parasitaria, que es una forma de interacción interespecífica.</a:t>
            </a:r>
          </a:p>
          <a:p>
            <a:pPr algn="just"/>
            <a:r>
              <a:rPr lang="es-ES" dirty="0">
                <a:latin typeface="+mj-lt"/>
              </a:rPr>
              <a:t>En la opción (A), Simbiótica: Simbiosis implica beneficio mutuo (mutualismo) o comensalismo (uno se beneficia y el otro no se ve afectado), pero aquí hay daño al huésped, por lo que no es simbiosis mutualista. Por otra parte, la opción (B), Intraespecífica: Se refiere a interacciones entre individuos de la misma especie (ej. competencia entre garrapatas por un lugar, no lo que se describe).</a:t>
            </a:r>
          </a:p>
        </p:txBody>
      </p:sp>
      <p:pic>
        <p:nvPicPr>
          <p:cNvPr id="12" name="Imagen 11" descr="Forma&#10;&#10;El contenido generado por IA puede ser incorrecto.">
            <a:extLst>
              <a:ext uri="{FF2B5EF4-FFF2-40B4-BE49-F238E27FC236}">
                <a16:creationId xmlns:a16="http://schemas.microsoft.com/office/drawing/2014/main" id="{313E31A3-B78D-1EA0-19DC-AABA78BB8DF0}"/>
              </a:ext>
            </a:extLst>
          </p:cNvPr>
          <p:cNvPicPr>
            <a:picLocks noChangeAspect="1"/>
          </p:cNvPicPr>
          <p:nvPr/>
        </p:nvPicPr>
        <p:blipFill>
          <a:blip r:embed="rId7"/>
          <a:stretch>
            <a:fillRect/>
          </a:stretch>
        </p:blipFill>
        <p:spPr>
          <a:xfrm flipH="1">
            <a:off x="986104" y="3577253"/>
            <a:ext cx="1545509" cy="1486682"/>
          </a:xfrm>
          <a:prstGeom prst="rect">
            <a:avLst/>
          </a:prstGeom>
        </p:spPr>
      </p:pic>
      <p:pic>
        <p:nvPicPr>
          <p:cNvPr id="14" name="Diapositiva 4-Bloque 2-PNE-2025">
            <a:hlinkClick r:id="" action="ppaction://media"/>
            <a:extLst>
              <a:ext uri="{FF2B5EF4-FFF2-40B4-BE49-F238E27FC236}">
                <a16:creationId xmlns:a16="http://schemas.microsoft.com/office/drawing/2014/main" id="{89285A97-CBDE-EEA6-7477-ACF5DE20BC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926" y="4243635"/>
            <a:ext cx="406400" cy="406400"/>
          </a:xfrm>
          <a:prstGeom prst="rect">
            <a:avLst/>
          </a:prstGeom>
        </p:spPr>
      </p:pic>
    </p:spTree>
    <p:extLst>
      <p:ext uri="{BB962C8B-B14F-4D97-AF65-F5344CB8AC3E}">
        <p14:creationId xmlns:p14="http://schemas.microsoft.com/office/powerpoint/2010/main" val="40762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30D9C-927F-B573-5409-F9B20DAEB42E}"/>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3BB109A-8BCD-F3D9-8588-545B43AAC221}"/>
              </a:ext>
            </a:extLst>
          </p:cNvPr>
          <p:cNvSpPr/>
          <p:nvPr/>
        </p:nvSpPr>
        <p:spPr>
          <a:xfrm>
            <a:off x="0" y="827315"/>
            <a:ext cx="3058886" cy="188573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664B722B-DA81-3CE1-BD0B-4AB9A2B73B24}"/>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61A57A6F-B614-DDDB-01DA-5FEF836BFF6E}"/>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9B021B39-34A1-51B5-38E5-D9E3849551EB}"/>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D7694CF5-3D4C-9A55-2245-5C53E0F6D2A7}"/>
              </a:ext>
            </a:extLst>
          </p:cNvPr>
          <p:cNvSpPr txBox="1"/>
          <p:nvPr/>
        </p:nvSpPr>
        <p:spPr>
          <a:xfrm>
            <a:off x="131737" y="958722"/>
            <a:ext cx="2817179" cy="1754326"/>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#4.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Comprender los aspectos relacionados con la fotosíntesis para la vida en la Tierra.</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3" name="Imagen 2" descr="Diagrama&#10;&#10;El contenido generado por IA puede ser incorrecto.">
            <a:extLst>
              <a:ext uri="{FF2B5EF4-FFF2-40B4-BE49-F238E27FC236}">
                <a16:creationId xmlns:a16="http://schemas.microsoft.com/office/drawing/2014/main" id="{F5D7A32D-EC44-D828-4D0B-CAC3EAF595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252" y="2844455"/>
            <a:ext cx="4342291" cy="3911860"/>
          </a:xfrm>
          <a:prstGeom prst="rect">
            <a:avLst/>
          </a:prstGeom>
        </p:spPr>
      </p:pic>
      <p:pic>
        <p:nvPicPr>
          <p:cNvPr id="4" name="Imagen 3" descr="Forma&#10;&#10;El contenido generado por IA puede ser incorrecto.">
            <a:extLst>
              <a:ext uri="{FF2B5EF4-FFF2-40B4-BE49-F238E27FC236}">
                <a16:creationId xmlns:a16="http://schemas.microsoft.com/office/drawing/2014/main" id="{F30A9ADA-066D-D44B-1D0A-6B00B9C5CC48}"/>
              </a:ext>
            </a:extLst>
          </p:cNvPr>
          <p:cNvPicPr>
            <a:picLocks noChangeAspect="1"/>
          </p:cNvPicPr>
          <p:nvPr/>
        </p:nvPicPr>
        <p:blipFill>
          <a:blip r:embed="rId7"/>
          <a:stretch>
            <a:fillRect/>
          </a:stretch>
        </p:blipFill>
        <p:spPr>
          <a:xfrm flipH="1">
            <a:off x="3460789" y="1092544"/>
            <a:ext cx="1545509" cy="1486682"/>
          </a:xfrm>
          <a:prstGeom prst="rect">
            <a:avLst/>
          </a:prstGeom>
        </p:spPr>
      </p:pic>
      <p:sp>
        <p:nvSpPr>
          <p:cNvPr id="7" name="CuadroTexto 6">
            <a:extLst>
              <a:ext uri="{FF2B5EF4-FFF2-40B4-BE49-F238E27FC236}">
                <a16:creationId xmlns:a16="http://schemas.microsoft.com/office/drawing/2014/main" id="{8B6B758E-4AD9-B163-4983-069536C8C592}"/>
              </a:ext>
            </a:extLst>
          </p:cNvPr>
          <p:cNvSpPr txBox="1"/>
          <p:nvPr/>
        </p:nvSpPr>
        <p:spPr>
          <a:xfrm>
            <a:off x="5214686" y="984466"/>
            <a:ext cx="6728318" cy="3970318"/>
          </a:xfrm>
          <a:prstGeom prst="rect">
            <a:avLst/>
          </a:prstGeom>
          <a:noFill/>
        </p:spPr>
        <p:txBody>
          <a:bodyPr wrap="square">
            <a:spAutoFit/>
          </a:bodyPr>
          <a:lstStyle/>
          <a:p>
            <a:pPr algn="just">
              <a:buNone/>
            </a:pPr>
            <a:r>
              <a:rPr lang="es-419" sz="1800" dirty="0">
                <a:effectLst/>
                <a:latin typeface="+mj-lt"/>
                <a:ea typeface="Calibri" panose="020F0502020204030204" pitchFamily="34" charset="0"/>
                <a:cs typeface="Arial" panose="020B0604020202020204" pitchFamily="34" charset="0"/>
              </a:rPr>
              <a:t>De la información proporcionada, se puede asegurar que la fotosíntesis es el proceso que realizan las plantas para obtener sus nutrientes, crecer y desarrollarse, ya que crea materia orgánica (azúcares) a partir de sustancias simples y luz solar, sirviendo como base alimenticia para otros seres vivos y liberando oxígeno crucial para la vida en la Tierra, aunque no todos los seres vivos la realizan directamente.</a:t>
            </a:r>
          </a:p>
          <a:p>
            <a:pPr algn="just">
              <a:buNone/>
            </a:pPr>
            <a:r>
              <a:rPr lang="es-419" sz="1800" dirty="0">
                <a:effectLst/>
                <a:latin typeface="+mj-lt"/>
                <a:ea typeface="Calibri" panose="020F0502020204030204" pitchFamily="34" charset="0"/>
                <a:cs typeface="Arial" panose="020B0604020202020204" pitchFamily="34" charset="0"/>
              </a:rPr>
              <a:t> </a:t>
            </a:r>
          </a:p>
          <a:p>
            <a:pPr algn="just">
              <a:buNone/>
            </a:pPr>
            <a:r>
              <a:rPr lang="es-419" sz="1800" dirty="0">
                <a:effectLst/>
                <a:latin typeface="+mj-lt"/>
                <a:ea typeface="Calibri" panose="020F0502020204030204" pitchFamily="34" charset="0"/>
                <a:cs typeface="Arial" panose="020B0604020202020204" pitchFamily="34" charset="0"/>
              </a:rPr>
              <a:t>En el caso de la opción A), proveen de alimento de forma directa a los animales carnívoros es incorrecto, ya que los carnívoros se alimentan de herbívoros, no directamente de las plantas. Por último, la opción B), </a:t>
            </a:r>
          </a:p>
          <a:p>
            <a:pPr algn="just">
              <a:buNone/>
            </a:pPr>
            <a:r>
              <a:rPr lang="es-419" dirty="0">
                <a:latin typeface="+mj-lt"/>
                <a:ea typeface="Calibri" panose="020F0502020204030204" pitchFamily="34" charset="0"/>
                <a:cs typeface="Arial" panose="020B0604020202020204" pitchFamily="34" charset="0"/>
              </a:rPr>
              <a:t>d</a:t>
            </a:r>
            <a:r>
              <a:rPr lang="es-419" sz="1800" dirty="0">
                <a:effectLst/>
                <a:latin typeface="+mj-lt"/>
                <a:ea typeface="Calibri" panose="020F0502020204030204" pitchFamily="34" charset="0"/>
                <a:cs typeface="Arial" panose="020B0604020202020204" pitchFamily="34" charset="0"/>
              </a:rPr>
              <a:t>icha afirmación es incorrecta. Solo los organismos autótrofos (plantas, algas, algunas bacterias) realizan la fotosíntesis; los demás seres vivos (heterótrofos) obtienen la energía indirectamente al comerse a otros organismos.</a:t>
            </a:r>
          </a:p>
        </p:txBody>
      </p:sp>
      <p:pic>
        <p:nvPicPr>
          <p:cNvPr id="9" name="Imagen 8" descr="Imagen que contiene flor&#10;&#10;El contenido generado por IA puede ser incorrecto.">
            <a:extLst>
              <a:ext uri="{FF2B5EF4-FFF2-40B4-BE49-F238E27FC236}">
                <a16:creationId xmlns:a16="http://schemas.microsoft.com/office/drawing/2014/main" id="{BE410028-C349-603A-8662-7C389C6B09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3286" y="4954784"/>
            <a:ext cx="3962400" cy="1971675"/>
          </a:xfrm>
          <a:prstGeom prst="rect">
            <a:avLst/>
          </a:prstGeom>
        </p:spPr>
      </p:pic>
      <p:pic>
        <p:nvPicPr>
          <p:cNvPr id="11" name="Diapositiva 5-Bloque 2-PNE-2025">
            <a:hlinkClick r:id="" action="ppaction://media"/>
            <a:extLst>
              <a:ext uri="{FF2B5EF4-FFF2-40B4-BE49-F238E27FC236}">
                <a16:creationId xmlns:a16="http://schemas.microsoft.com/office/drawing/2014/main" id="{3709A46E-842D-D30A-42C3-206E2DF436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30386" y="1770181"/>
            <a:ext cx="406400" cy="406400"/>
          </a:xfrm>
          <a:prstGeom prst="rect">
            <a:avLst/>
          </a:prstGeom>
        </p:spPr>
      </p:pic>
    </p:spTree>
    <p:extLst>
      <p:ext uri="{BB962C8B-B14F-4D97-AF65-F5344CB8AC3E}">
        <p14:creationId xmlns:p14="http://schemas.microsoft.com/office/powerpoint/2010/main" val="4727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B1945-39A2-20D6-C751-0399C79D7C5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783D411D-635F-B43F-37AF-EF6D12605650}"/>
              </a:ext>
            </a:extLst>
          </p:cNvPr>
          <p:cNvSpPr/>
          <p:nvPr/>
        </p:nvSpPr>
        <p:spPr>
          <a:xfrm>
            <a:off x="-2" y="838886"/>
            <a:ext cx="3058886" cy="273803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85D88E52-67B2-5F3A-4584-8E652C7A3F86}"/>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C88901A-A2F7-67DF-A774-FFDCBFEDBF4C}"/>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4F6C79F9-2A7F-84F7-97E9-FA921951AC91}"/>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BA1F26D3-0132-8E1C-C3FD-A94698C5891D}"/>
              </a:ext>
            </a:extLst>
          </p:cNvPr>
          <p:cNvSpPr txBox="1"/>
          <p:nvPr/>
        </p:nvSpPr>
        <p:spPr>
          <a:xfrm>
            <a:off x="130432" y="991595"/>
            <a:ext cx="2817179" cy="2585323"/>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#5.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las interrelaciones que se establecen entre los componentes de los ecosistemas, así como los niveles de organización de los seres vivos.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3" name="Imagen 2" descr="Diagrama&#10;&#10;El contenido generado por IA puede ser incorrecto.">
            <a:extLst>
              <a:ext uri="{FF2B5EF4-FFF2-40B4-BE49-F238E27FC236}">
                <a16:creationId xmlns:a16="http://schemas.microsoft.com/office/drawing/2014/main" id="{ADE73C61-028B-B622-86D6-63012413E3D1}"/>
              </a:ext>
            </a:extLst>
          </p:cNvPr>
          <p:cNvPicPr>
            <a:picLocks noChangeAspect="1"/>
          </p:cNvPicPr>
          <p:nvPr/>
        </p:nvPicPr>
        <p:blipFill>
          <a:blip r:embed="rId6">
            <a:extLst>
              <a:ext uri="{28A0092B-C50C-407E-A947-70E740481C1C}">
                <a14:useLocalDpi xmlns:a14="http://schemas.microsoft.com/office/drawing/2010/main" val="0"/>
              </a:ext>
            </a:extLst>
          </a:blip>
          <a:srcRect t="8857" b="12971"/>
          <a:stretch>
            <a:fillRect/>
          </a:stretch>
        </p:blipFill>
        <p:spPr>
          <a:xfrm>
            <a:off x="5585107" y="654445"/>
            <a:ext cx="3983436" cy="3113907"/>
          </a:xfrm>
          <a:prstGeom prst="rect">
            <a:avLst/>
          </a:prstGeom>
        </p:spPr>
      </p:pic>
      <p:sp>
        <p:nvSpPr>
          <p:cNvPr id="7" name="CuadroTexto 6">
            <a:extLst>
              <a:ext uri="{FF2B5EF4-FFF2-40B4-BE49-F238E27FC236}">
                <a16:creationId xmlns:a16="http://schemas.microsoft.com/office/drawing/2014/main" id="{5DC3B6BC-9EB0-C18B-323F-7510F2B023F4}"/>
              </a:ext>
            </a:extLst>
          </p:cNvPr>
          <p:cNvSpPr txBox="1"/>
          <p:nvPr/>
        </p:nvSpPr>
        <p:spPr>
          <a:xfrm>
            <a:off x="250372" y="3812164"/>
            <a:ext cx="11484428" cy="2453107"/>
          </a:xfrm>
          <a:prstGeom prst="rect">
            <a:avLst/>
          </a:prstGeom>
          <a:noFill/>
        </p:spPr>
        <p:txBody>
          <a:bodyPr wrap="square">
            <a:spAutoFit/>
          </a:bodyPr>
          <a:lstStyle/>
          <a:p>
            <a:pPr algn="just">
              <a:lnSpc>
                <a:spcPct val="107000"/>
              </a:lnSpc>
              <a:spcAft>
                <a:spcPts val="800"/>
              </a:spcAft>
              <a:buNone/>
            </a:pPr>
            <a:r>
              <a:rPr lang="es-419" sz="1800" dirty="0">
                <a:effectLst/>
                <a:latin typeface="+mj-lt"/>
                <a:ea typeface="Calibri" panose="020F0502020204030204" pitchFamily="34" charset="0"/>
                <a:cs typeface="Arial" panose="020B0604020202020204" pitchFamily="34" charset="0"/>
              </a:rPr>
              <a:t>En primer lugar, hay que recordar que un productor es un organismo que produce su propio alimento mediante la fotosíntesis, es decir, transforma la energía solar en materia orgánica. En el esquema, la planta de maíz es la única que realiza fotosíntesis, por lo tanto, es: Productor. Por otra parte, un consumidor de primer orden es un organismo herbívoro, es decir, que se alimenta directamente de los productores. En la cadena: Planta de maíz → Ratón → Serpiente → Lechuza. El ratón se alimenta de la planta de maíz, por lo tanto, es: Consumidor de primer orden. ¿Por qué no son correctas las otras opciones? A) Lechuza y Ratón. La lechuza es un consumidor de tercer o cuarto orden porque se alimenta de la serpiente y del ratón. No corresponde al primer orden. C) Planta de maíz y Lechuza. El orden solicitado es consumidor de primer orden y productor. Aquí están invertidos y además la lechuza no es productor.</a:t>
            </a:r>
          </a:p>
        </p:txBody>
      </p:sp>
      <p:pic>
        <p:nvPicPr>
          <p:cNvPr id="8" name="Imagen 7" descr="Una caricatura de una persona&#10;&#10;El contenido generado por IA puede ser incorrecto.">
            <a:extLst>
              <a:ext uri="{FF2B5EF4-FFF2-40B4-BE49-F238E27FC236}">
                <a16:creationId xmlns:a16="http://schemas.microsoft.com/office/drawing/2014/main" id="{7769EA9F-EF7C-F8E8-2BE7-D723FEF0ACF1}"/>
              </a:ext>
            </a:extLst>
          </p:cNvPr>
          <p:cNvPicPr>
            <a:picLocks noChangeAspect="1"/>
          </p:cNvPicPr>
          <p:nvPr/>
        </p:nvPicPr>
        <p:blipFill>
          <a:blip r:embed="rId7">
            <a:extLst>
              <a:ext uri="{28A0092B-C50C-407E-A947-70E740481C1C}">
                <a14:useLocalDpi xmlns:a14="http://schemas.microsoft.com/office/drawing/2010/main" val="0"/>
              </a:ext>
            </a:extLst>
          </a:blip>
          <a:srcRect t="10105" b="5014"/>
          <a:stretch>
            <a:fillRect/>
          </a:stretch>
        </p:blipFill>
        <p:spPr>
          <a:xfrm flipH="1">
            <a:off x="2936725" y="803845"/>
            <a:ext cx="2977368" cy="2903022"/>
          </a:xfrm>
          <a:prstGeom prst="rect">
            <a:avLst/>
          </a:prstGeom>
        </p:spPr>
      </p:pic>
      <p:pic>
        <p:nvPicPr>
          <p:cNvPr id="9" name="Diapositiva 6-Bloque 2-PNE-2025">
            <a:hlinkClick r:id="" action="ppaction://media"/>
            <a:extLst>
              <a:ext uri="{FF2B5EF4-FFF2-40B4-BE49-F238E27FC236}">
                <a16:creationId xmlns:a16="http://schemas.microsoft.com/office/drawing/2014/main" id="{68E9B786-B1A4-6CCE-F8B0-82E447F88D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19009" y="2021097"/>
            <a:ext cx="406400" cy="406400"/>
          </a:xfrm>
          <a:prstGeom prst="rect">
            <a:avLst/>
          </a:prstGeom>
        </p:spPr>
      </p:pic>
    </p:spTree>
    <p:extLst>
      <p:ext uri="{BB962C8B-B14F-4D97-AF65-F5344CB8AC3E}">
        <p14:creationId xmlns:p14="http://schemas.microsoft.com/office/powerpoint/2010/main" val="6342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3CF0E-E334-F625-C4E2-6D9C27A22B3C}"/>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F4BAC77A-0255-1C5E-36B8-763D4E7CD92B}"/>
              </a:ext>
            </a:extLst>
          </p:cNvPr>
          <p:cNvSpPr/>
          <p:nvPr/>
        </p:nvSpPr>
        <p:spPr>
          <a:xfrm>
            <a:off x="0" y="758735"/>
            <a:ext cx="3058886" cy="323631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4196A2C3-39E7-C30E-C687-6734115C493E}"/>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FD915BDF-9403-15C5-A03E-2850C75EF025}"/>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5EABDDD7-BF21-28DC-74DB-9640674A3E3C}"/>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8B0B223-C387-E708-9BD6-DFC9A0D02567}"/>
              </a:ext>
            </a:extLst>
          </p:cNvPr>
          <p:cNvSpPr txBox="1"/>
          <p:nvPr/>
        </p:nvSpPr>
        <p:spPr>
          <a:xfrm>
            <a:off x="120853" y="924155"/>
            <a:ext cx="2817179" cy="2862322"/>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#6.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Clasificar los organismos de acuerdo con sus características: por reinos biológicos al que pertenecen, vertebrados e invertebrados, según el medio en que viven y el tipo de alimentación.</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 name="Picture 2" descr="Ilustración vectorial de silueta de mujer: vector de stock (libre de  regalías) 739667332 | Shutterstock">
            <a:extLst>
              <a:ext uri="{FF2B5EF4-FFF2-40B4-BE49-F238E27FC236}">
                <a16:creationId xmlns:a16="http://schemas.microsoft.com/office/drawing/2014/main" id="{B99BF271-F721-9406-0264-4A053ABF4C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08"/>
          <a:stretch>
            <a:fillRect/>
          </a:stretch>
        </p:blipFill>
        <p:spPr bwMode="auto">
          <a:xfrm>
            <a:off x="680129" y="4344532"/>
            <a:ext cx="1698625" cy="15893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447DE82-9084-189D-4525-7A911ADA0BDA}"/>
              </a:ext>
            </a:extLst>
          </p:cNvPr>
          <p:cNvSpPr txBox="1"/>
          <p:nvPr/>
        </p:nvSpPr>
        <p:spPr>
          <a:xfrm>
            <a:off x="2620462" y="4386987"/>
            <a:ext cx="9038137" cy="1860381"/>
          </a:xfrm>
          <a:prstGeom prst="rect">
            <a:avLst/>
          </a:prstGeom>
          <a:noFill/>
        </p:spPr>
        <p:txBody>
          <a:bodyPr wrap="square">
            <a:spAutoFit/>
          </a:bodyPr>
          <a:lstStyle/>
          <a:p>
            <a:pPr algn="just">
              <a:lnSpc>
                <a:spcPct val="107000"/>
              </a:lnSpc>
              <a:spcAft>
                <a:spcPts val="800"/>
              </a:spcAft>
              <a:buNone/>
            </a:pPr>
            <a:r>
              <a:rPr lang="es-419" sz="1800" dirty="0">
                <a:effectLst/>
                <a:latin typeface="+mj-lt"/>
                <a:ea typeface="Calibri" panose="020F0502020204030204" pitchFamily="34" charset="0"/>
                <a:cs typeface="Arial" panose="020B0604020202020204" pitchFamily="34" charset="0"/>
              </a:rPr>
              <a:t>La respuesta correcta es opción C, porque ambos animales son los únicos de las opciones que son invertebrados (no tienen columna vertebral), mientras que el pez y el tucán sí son animales vertebrados, y la jirafa (aunque no en la lista original) es mamífero vertebrado, a diferencia de la araña (invertebrada) y el caracol (invertebrado). Recuerde los Vertebrados: Tienen columna vertebral (pez, elefante, tortuga, tucán, pato). Los Invertebrados: No tienen columna vertebral (caracol, araña, cangrejo, mariposa). </a:t>
            </a:r>
          </a:p>
        </p:txBody>
      </p:sp>
      <p:pic>
        <p:nvPicPr>
          <p:cNvPr id="9" name="Imagen 8" descr="Diagrama&#10;&#10;El contenido generado por IA puede ser incorrecto.">
            <a:extLst>
              <a:ext uri="{FF2B5EF4-FFF2-40B4-BE49-F238E27FC236}">
                <a16:creationId xmlns:a16="http://schemas.microsoft.com/office/drawing/2014/main" id="{84B0A22C-2434-3233-EB5D-215B35E67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342" y="694511"/>
            <a:ext cx="5442375" cy="3628250"/>
          </a:xfrm>
          <a:prstGeom prst="rect">
            <a:avLst/>
          </a:prstGeom>
        </p:spPr>
      </p:pic>
      <p:pic>
        <p:nvPicPr>
          <p:cNvPr id="11" name="Diapositiva 7-Bloque 2-PNE-2025">
            <a:hlinkClick r:id="" action="ppaction://media"/>
            <a:extLst>
              <a:ext uri="{FF2B5EF4-FFF2-40B4-BE49-F238E27FC236}">
                <a16:creationId xmlns:a16="http://schemas.microsoft.com/office/drawing/2014/main" id="{B43B6B4E-E05B-4435-680E-C43AB80633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26241" y="5113977"/>
            <a:ext cx="406400" cy="406400"/>
          </a:xfrm>
          <a:prstGeom prst="rect">
            <a:avLst/>
          </a:prstGeom>
        </p:spPr>
      </p:pic>
      <p:sp>
        <p:nvSpPr>
          <p:cNvPr id="12" name="Elipse 11">
            <a:extLst>
              <a:ext uri="{FF2B5EF4-FFF2-40B4-BE49-F238E27FC236}">
                <a16:creationId xmlns:a16="http://schemas.microsoft.com/office/drawing/2014/main" id="{9C984E00-58D1-7451-CC0C-696CD9262FD5}"/>
              </a:ext>
            </a:extLst>
          </p:cNvPr>
          <p:cNvSpPr/>
          <p:nvPr/>
        </p:nvSpPr>
        <p:spPr>
          <a:xfrm>
            <a:off x="7186311" y="1067888"/>
            <a:ext cx="2512860" cy="1196341"/>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419"/>
          </a:p>
        </p:txBody>
      </p:sp>
    </p:spTree>
    <p:extLst>
      <p:ext uri="{BB962C8B-B14F-4D97-AF65-F5344CB8AC3E}">
        <p14:creationId xmlns:p14="http://schemas.microsoft.com/office/powerpoint/2010/main" val="39266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A868-4FB4-3703-3AC9-13E68EE869FB}"/>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7867CB07-555E-59E1-D69C-BC355F0B3DE4}"/>
              </a:ext>
            </a:extLst>
          </p:cNvPr>
          <p:cNvSpPr/>
          <p:nvPr/>
        </p:nvSpPr>
        <p:spPr>
          <a:xfrm>
            <a:off x="83467" y="914403"/>
            <a:ext cx="3058886" cy="30207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72C6AF9E-FA14-1E93-AB3C-EB9E1C854C22}"/>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6C85BB57-90D4-E9E2-DE9E-7C400726716D}"/>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3031CC0A-3535-DC39-7C5D-D05A216C939D}"/>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7E30A7B9-95F8-409E-B610-A90DF54AB792}"/>
              </a:ext>
            </a:extLst>
          </p:cNvPr>
          <p:cNvSpPr txBox="1"/>
          <p:nvPr/>
        </p:nvSpPr>
        <p:spPr>
          <a:xfrm>
            <a:off x="204320" y="1409127"/>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#7.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conceptos básicos relacionados con la biodiversidad para un mejoramiento del entorno natural.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 name="Picture 2" descr="Ilustración vectorial de silueta de mujer: vector de stock (libre de  regalías) 739667332 | Shutterstock">
            <a:extLst>
              <a:ext uri="{FF2B5EF4-FFF2-40B4-BE49-F238E27FC236}">
                <a16:creationId xmlns:a16="http://schemas.microsoft.com/office/drawing/2014/main" id="{6ED60624-E5A5-128D-2977-4BC2578A81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08"/>
          <a:stretch>
            <a:fillRect/>
          </a:stretch>
        </p:blipFill>
        <p:spPr bwMode="auto">
          <a:xfrm>
            <a:off x="680129" y="4344532"/>
            <a:ext cx="1698625" cy="15893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21A7FA7-1F8F-201B-4D93-A783451817D6}"/>
              </a:ext>
            </a:extLst>
          </p:cNvPr>
          <p:cNvSpPr txBox="1"/>
          <p:nvPr/>
        </p:nvSpPr>
        <p:spPr>
          <a:xfrm>
            <a:off x="3263206" y="914403"/>
            <a:ext cx="4302365" cy="5815695"/>
          </a:xfrm>
          <a:prstGeom prst="rect">
            <a:avLst/>
          </a:prstGeom>
          <a:noFill/>
        </p:spPr>
        <p:txBody>
          <a:bodyPr wrap="square">
            <a:spAutoFit/>
          </a:bodyPr>
          <a:lstStyle/>
          <a:p>
            <a:pPr algn="just">
              <a:lnSpc>
                <a:spcPct val="107000"/>
              </a:lnSpc>
              <a:spcAft>
                <a:spcPts val="800"/>
              </a:spcAft>
              <a:buNone/>
            </a:pPr>
            <a:r>
              <a:rPr lang="es-419" sz="1800" dirty="0">
                <a:effectLst/>
                <a:latin typeface="+mj-lt"/>
                <a:ea typeface="Calibri" panose="020F0502020204030204" pitchFamily="34" charset="0"/>
                <a:cs typeface="Arial" panose="020B0604020202020204" pitchFamily="34" charset="0"/>
              </a:rPr>
              <a:t>La respuesta correcta es C), porque una comunidad ecológica incluye todas las poblaciones de diferentes especies (plantas, animales, invertebrados) que interactúan en un área, mientras que las opciones A y B incluyen componentes abióticos (rocas, agua) que forman parte del ecosistema, no solo de la comunidad biótica. </a:t>
            </a:r>
          </a:p>
          <a:p>
            <a:pPr algn="just">
              <a:lnSpc>
                <a:spcPct val="107000"/>
              </a:lnSpc>
              <a:spcAft>
                <a:spcPts val="800"/>
              </a:spcAft>
              <a:buNone/>
            </a:pPr>
            <a:r>
              <a:rPr lang="es-419" sz="1800" dirty="0">
                <a:effectLst/>
                <a:latin typeface="+mj-lt"/>
                <a:ea typeface="Calibri" panose="020F0502020204030204" pitchFamily="34" charset="0"/>
                <a:cs typeface="Arial" panose="020B0604020202020204" pitchFamily="34" charset="0"/>
              </a:rPr>
              <a:t>Recuerde que una Comunidad Ecológica (Biocenosis): Es el conjunto de </a:t>
            </a:r>
            <a:r>
              <a:rPr lang="es-419" sz="1800" u="sng" dirty="0">
                <a:effectLst/>
                <a:latin typeface="+mj-lt"/>
                <a:ea typeface="Calibri" panose="020F0502020204030204" pitchFamily="34" charset="0"/>
                <a:cs typeface="Arial" panose="020B0604020202020204" pitchFamily="34" charset="0"/>
              </a:rPr>
              <a:t>todas las poblaciones de seres vivos</a:t>
            </a:r>
            <a:r>
              <a:rPr lang="es-419" sz="1800" dirty="0">
                <a:effectLst/>
                <a:latin typeface="+mj-lt"/>
                <a:ea typeface="Calibri" panose="020F0502020204030204" pitchFamily="34" charset="0"/>
                <a:cs typeface="Arial" panose="020B0604020202020204" pitchFamily="34" charset="0"/>
              </a:rPr>
              <a:t> (plantas, animales, hongos, bacterias) que interactúan en un lugar determinado, como las hierbas, arbustos, árboles, aves e invertebrados mencionados en el texto. Mientras que un Ecosistema: Es la comunidad (factores bióticos) junto con su entorno físico no vivo (factores abióticos) como el suelo, las rocas y el agua.</a:t>
            </a:r>
          </a:p>
        </p:txBody>
      </p:sp>
      <p:pic>
        <p:nvPicPr>
          <p:cNvPr id="5" name="Diapositiva 8-Bloque-2-PNE-2025">
            <a:hlinkClick r:id="" action="ppaction://media"/>
            <a:extLst>
              <a:ext uri="{FF2B5EF4-FFF2-40B4-BE49-F238E27FC236}">
                <a16:creationId xmlns:a16="http://schemas.microsoft.com/office/drawing/2014/main" id="{6FB32999-2F4C-6C9C-9779-A99FD651D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9709" y="5139188"/>
            <a:ext cx="406400" cy="406400"/>
          </a:xfrm>
          <a:prstGeom prst="rect">
            <a:avLst/>
          </a:prstGeom>
        </p:spPr>
      </p:pic>
      <p:pic>
        <p:nvPicPr>
          <p:cNvPr id="8" name="Imagen 7" descr="Dibujo de un árbol&#10;&#10;El contenido generado por IA puede ser incorrecto.">
            <a:extLst>
              <a:ext uri="{FF2B5EF4-FFF2-40B4-BE49-F238E27FC236}">
                <a16:creationId xmlns:a16="http://schemas.microsoft.com/office/drawing/2014/main" id="{81FF6013-D7BE-D83B-64E2-FA9A0BE20F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6625" y="1130639"/>
            <a:ext cx="4905375" cy="4619625"/>
          </a:xfrm>
          <a:prstGeom prst="rect">
            <a:avLst/>
          </a:prstGeom>
        </p:spPr>
      </p:pic>
    </p:spTree>
    <p:extLst>
      <p:ext uri="{BB962C8B-B14F-4D97-AF65-F5344CB8AC3E}">
        <p14:creationId xmlns:p14="http://schemas.microsoft.com/office/powerpoint/2010/main" val="40998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CE21A-CDF0-E4EE-BA34-0F2559AC6E3E}"/>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208E4AFD-EF65-1C5B-F751-EAF8B720706D}"/>
              </a:ext>
            </a:extLst>
          </p:cNvPr>
          <p:cNvSpPr/>
          <p:nvPr/>
        </p:nvSpPr>
        <p:spPr>
          <a:xfrm>
            <a:off x="83467" y="762520"/>
            <a:ext cx="3058886" cy="239433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6D859570-076B-2558-140C-5DD58186D363}"/>
              </a:ext>
            </a:extLst>
          </p:cNvPr>
          <p:cNvPicPr>
            <a:picLocks noChangeAspect="1"/>
          </p:cNvPicPr>
          <p:nvPr/>
        </p:nvPicPr>
        <p:blipFill rotWithShape="1">
          <a:blip r:embed="rId6">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04E87B15-1AC4-E29E-7240-8702F34A65EC}"/>
              </a:ext>
            </a:extLst>
          </p:cNvPr>
          <p:cNvPicPr>
            <a:picLocks noChangeAspect="1"/>
          </p:cNvPicPr>
          <p:nvPr/>
        </p:nvPicPr>
        <p:blipFill>
          <a:blip r:embed="rId7"/>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9FDA4FD4-DD65-411B-DEFB-15C9EA04FF41}"/>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7EC9CEEB-B9EC-160D-205D-185764C07C32}"/>
              </a:ext>
            </a:extLst>
          </p:cNvPr>
          <p:cNvSpPr txBox="1"/>
          <p:nvPr/>
        </p:nvSpPr>
        <p:spPr>
          <a:xfrm>
            <a:off x="83467" y="100862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#8.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conceptos básicos relacionados con la biodiversidad para un mejoramiento del entorno natural.</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 name="Imagen 1" descr="Una caricatura de una persona&#10;&#10;El contenido generado por IA puede ser incorrecto.">
            <a:extLst>
              <a:ext uri="{FF2B5EF4-FFF2-40B4-BE49-F238E27FC236}">
                <a16:creationId xmlns:a16="http://schemas.microsoft.com/office/drawing/2014/main" id="{3584868C-62D1-42C0-E581-FEFDC9BA9525}"/>
              </a:ext>
            </a:extLst>
          </p:cNvPr>
          <p:cNvPicPr>
            <a:picLocks noChangeAspect="1"/>
          </p:cNvPicPr>
          <p:nvPr/>
        </p:nvPicPr>
        <p:blipFill>
          <a:blip r:embed="rId8">
            <a:extLst>
              <a:ext uri="{28A0092B-C50C-407E-A947-70E740481C1C}">
                <a14:useLocalDpi xmlns:a14="http://schemas.microsoft.com/office/drawing/2010/main" val="0"/>
              </a:ext>
            </a:extLst>
          </a:blip>
          <a:srcRect t="10105" b="5014"/>
          <a:stretch>
            <a:fillRect/>
          </a:stretch>
        </p:blipFill>
        <p:spPr>
          <a:xfrm flipH="1">
            <a:off x="3118631" y="1375620"/>
            <a:ext cx="2977368" cy="2903022"/>
          </a:xfrm>
          <a:prstGeom prst="rect">
            <a:avLst/>
          </a:prstGeom>
        </p:spPr>
      </p:pic>
      <p:sp>
        <p:nvSpPr>
          <p:cNvPr id="4" name="CuadroTexto 3">
            <a:extLst>
              <a:ext uri="{FF2B5EF4-FFF2-40B4-BE49-F238E27FC236}">
                <a16:creationId xmlns:a16="http://schemas.microsoft.com/office/drawing/2014/main" id="{8698A401-FE7A-CCA3-9ED9-45A3458E50E8}"/>
              </a:ext>
            </a:extLst>
          </p:cNvPr>
          <p:cNvSpPr txBox="1"/>
          <p:nvPr/>
        </p:nvSpPr>
        <p:spPr>
          <a:xfrm>
            <a:off x="181003" y="4598401"/>
            <a:ext cx="11829996" cy="1860381"/>
          </a:xfrm>
          <a:prstGeom prst="rect">
            <a:avLst/>
          </a:prstGeom>
          <a:noFill/>
        </p:spPr>
        <p:txBody>
          <a:bodyPr wrap="square">
            <a:spAutoFit/>
          </a:bodyPr>
          <a:lstStyle/>
          <a:p>
            <a:pPr algn="just">
              <a:lnSpc>
                <a:spcPct val="107000"/>
              </a:lnSpc>
              <a:spcAft>
                <a:spcPts val="800"/>
              </a:spcAft>
              <a:buNone/>
            </a:pPr>
            <a:r>
              <a:rPr lang="es-419" sz="1800" dirty="0">
                <a:effectLst/>
                <a:latin typeface="+mj-lt"/>
                <a:ea typeface="Calibri" panose="020F0502020204030204" pitchFamily="34" charset="0"/>
                <a:cs typeface="Arial" panose="020B0604020202020204" pitchFamily="34" charset="0"/>
              </a:rPr>
              <a:t>Según el texto, el camuflaje en estas serpientes les ayuda a alimentarse, ya que les permite acercarse a sus presas sin ser notadas para cazarlas con éxito, aunque también funciona para ocultarse de depredadores, la función principal descrita es para la caza. Por lo tanto, el beneficio para la serpiente es: Capturar alimento (presas). Por otra parte, la opción B) “permite escapar de sus depredadores”. Eso también es un tipo de camuflaje, pero no es lo que describe el texto. El texto se refiere únicamente a capturar presas, no a defenderse. Por último, la opción C) “disminuye sus posibilidades de supervivencia.” Todo lo contrario: el camuflaje aumenta sus posibilidades, pues facilita la alimentación.</a:t>
            </a:r>
          </a:p>
        </p:txBody>
      </p:sp>
      <p:pic>
        <p:nvPicPr>
          <p:cNvPr id="5" name="Download">
            <a:hlinkClick r:id="" action="ppaction://media"/>
            <a:extLst>
              <a:ext uri="{FF2B5EF4-FFF2-40B4-BE49-F238E27FC236}">
                <a16:creationId xmlns:a16="http://schemas.microsoft.com/office/drawing/2014/main" id="{24BA08C1-4C41-D438-D898-8752B043017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293427" y="687500"/>
            <a:ext cx="2590801" cy="3696308"/>
          </a:xfrm>
          <a:prstGeom prst="rect">
            <a:avLst/>
          </a:prstGeom>
        </p:spPr>
      </p:pic>
      <p:sp>
        <p:nvSpPr>
          <p:cNvPr id="8" name="Bocadillo: rectángulo 7">
            <a:extLst>
              <a:ext uri="{FF2B5EF4-FFF2-40B4-BE49-F238E27FC236}">
                <a16:creationId xmlns:a16="http://schemas.microsoft.com/office/drawing/2014/main" id="{B98333FD-6711-D3C3-DC1C-2807B177948E}"/>
              </a:ext>
            </a:extLst>
          </p:cNvPr>
          <p:cNvSpPr/>
          <p:nvPr/>
        </p:nvSpPr>
        <p:spPr>
          <a:xfrm>
            <a:off x="4794759" y="741858"/>
            <a:ext cx="2340428" cy="556273"/>
          </a:xfrm>
          <a:custGeom>
            <a:avLst/>
            <a:gdLst>
              <a:gd name="csX0" fmla="*/ 0 w 2340428"/>
              <a:gd name="csY0" fmla="*/ 0 h 556273"/>
              <a:gd name="csX1" fmla="*/ 390071 w 2340428"/>
              <a:gd name="csY1" fmla="*/ 0 h 556273"/>
              <a:gd name="csX2" fmla="*/ 390071 w 2340428"/>
              <a:gd name="csY2" fmla="*/ 0 h 556273"/>
              <a:gd name="csX3" fmla="*/ 975178 w 2340428"/>
              <a:gd name="csY3" fmla="*/ 0 h 556273"/>
              <a:gd name="csX4" fmla="*/ 1685108 w 2340428"/>
              <a:gd name="csY4" fmla="*/ 0 h 556273"/>
              <a:gd name="csX5" fmla="*/ 2340428 w 2340428"/>
              <a:gd name="csY5" fmla="*/ 0 h 556273"/>
              <a:gd name="csX6" fmla="*/ 2340428 w 2340428"/>
              <a:gd name="csY6" fmla="*/ 324493 h 556273"/>
              <a:gd name="csX7" fmla="*/ 2340428 w 2340428"/>
              <a:gd name="csY7" fmla="*/ 324493 h 556273"/>
              <a:gd name="csX8" fmla="*/ 2340428 w 2340428"/>
              <a:gd name="csY8" fmla="*/ 463561 h 556273"/>
              <a:gd name="csX9" fmla="*/ 2340428 w 2340428"/>
              <a:gd name="csY9" fmla="*/ 556273 h 556273"/>
              <a:gd name="csX10" fmla="*/ 1630498 w 2340428"/>
              <a:gd name="csY10" fmla="*/ 556273 h 556273"/>
              <a:gd name="csX11" fmla="*/ 975178 w 2340428"/>
              <a:gd name="csY11" fmla="*/ 556273 h 556273"/>
              <a:gd name="csX12" fmla="*/ 566303 w 2340428"/>
              <a:gd name="csY12" fmla="*/ 797973 h 556273"/>
              <a:gd name="csX13" fmla="*/ 170477 w 2340428"/>
              <a:gd name="csY13" fmla="*/ 1031960 h 556273"/>
              <a:gd name="csX14" fmla="*/ -329743 w 2340428"/>
              <a:gd name="csY14" fmla="*/ 1327657 h 556273"/>
              <a:gd name="csX15" fmla="*/ 15768 w 2340428"/>
              <a:gd name="csY15" fmla="*/ 957393 h 556273"/>
              <a:gd name="csX16" fmla="*/ 390071 w 2340428"/>
              <a:gd name="csY16" fmla="*/ 556273 h 556273"/>
              <a:gd name="csX17" fmla="*/ 0 w 2340428"/>
              <a:gd name="csY17" fmla="*/ 556273 h 556273"/>
              <a:gd name="csX18" fmla="*/ 0 w 2340428"/>
              <a:gd name="csY18" fmla="*/ 463561 h 556273"/>
              <a:gd name="csX19" fmla="*/ 0 w 2340428"/>
              <a:gd name="csY19" fmla="*/ 324493 h 556273"/>
              <a:gd name="csX20" fmla="*/ 0 w 2340428"/>
              <a:gd name="csY20" fmla="*/ 324493 h 556273"/>
              <a:gd name="csX21" fmla="*/ 0 w 2340428"/>
              <a:gd name="csY21" fmla="*/ 0 h 556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340428" h="556273" fill="none" extrusionOk="0">
                <a:moveTo>
                  <a:pt x="0" y="0"/>
                </a:moveTo>
                <a:cubicBezTo>
                  <a:pt x="165318" y="14655"/>
                  <a:pt x="309381" y="-10363"/>
                  <a:pt x="390071" y="0"/>
                </a:cubicBezTo>
                <a:lnTo>
                  <a:pt x="390071" y="0"/>
                </a:lnTo>
                <a:cubicBezTo>
                  <a:pt x="545794" y="14714"/>
                  <a:pt x="814191" y="-4151"/>
                  <a:pt x="975178" y="0"/>
                </a:cubicBezTo>
                <a:cubicBezTo>
                  <a:pt x="1261823" y="-18268"/>
                  <a:pt x="1407877" y="-19934"/>
                  <a:pt x="1685108" y="0"/>
                </a:cubicBezTo>
                <a:cubicBezTo>
                  <a:pt x="1962339" y="19934"/>
                  <a:pt x="2034053" y="-30502"/>
                  <a:pt x="2340428" y="0"/>
                </a:cubicBezTo>
                <a:cubicBezTo>
                  <a:pt x="2336879" y="107819"/>
                  <a:pt x="2344861" y="166530"/>
                  <a:pt x="2340428" y="324493"/>
                </a:cubicBezTo>
                <a:lnTo>
                  <a:pt x="2340428" y="324493"/>
                </a:lnTo>
                <a:cubicBezTo>
                  <a:pt x="2335990" y="362123"/>
                  <a:pt x="2334640" y="395634"/>
                  <a:pt x="2340428" y="463561"/>
                </a:cubicBezTo>
                <a:cubicBezTo>
                  <a:pt x="2336013" y="486361"/>
                  <a:pt x="2337239" y="523906"/>
                  <a:pt x="2340428" y="556273"/>
                </a:cubicBezTo>
                <a:cubicBezTo>
                  <a:pt x="2040292" y="576435"/>
                  <a:pt x="1816158" y="581506"/>
                  <a:pt x="1630498" y="556273"/>
                </a:cubicBezTo>
                <a:cubicBezTo>
                  <a:pt x="1444838" y="531041"/>
                  <a:pt x="1107959" y="525187"/>
                  <a:pt x="975178" y="556273"/>
                </a:cubicBezTo>
                <a:cubicBezTo>
                  <a:pt x="788732" y="651847"/>
                  <a:pt x="761781" y="693807"/>
                  <a:pt x="566303" y="797973"/>
                </a:cubicBezTo>
                <a:cubicBezTo>
                  <a:pt x="370826" y="902140"/>
                  <a:pt x="281047" y="982223"/>
                  <a:pt x="170477" y="1031960"/>
                </a:cubicBezTo>
                <a:cubicBezTo>
                  <a:pt x="59907" y="1081697"/>
                  <a:pt x="-131192" y="1208145"/>
                  <a:pt x="-329743" y="1327657"/>
                </a:cubicBezTo>
                <a:cubicBezTo>
                  <a:pt x="-247094" y="1231800"/>
                  <a:pt x="-69450" y="1078909"/>
                  <a:pt x="15768" y="957393"/>
                </a:cubicBezTo>
                <a:cubicBezTo>
                  <a:pt x="100986" y="835877"/>
                  <a:pt x="222811" y="733179"/>
                  <a:pt x="390071" y="556273"/>
                </a:cubicBezTo>
                <a:cubicBezTo>
                  <a:pt x="197084" y="558363"/>
                  <a:pt x="93801" y="550533"/>
                  <a:pt x="0" y="556273"/>
                </a:cubicBezTo>
                <a:cubicBezTo>
                  <a:pt x="1139" y="535291"/>
                  <a:pt x="1890" y="509265"/>
                  <a:pt x="0" y="463561"/>
                </a:cubicBezTo>
                <a:cubicBezTo>
                  <a:pt x="5629" y="428512"/>
                  <a:pt x="4890" y="365985"/>
                  <a:pt x="0" y="324493"/>
                </a:cubicBezTo>
                <a:lnTo>
                  <a:pt x="0" y="324493"/>
                </a:lnTo>
                <a:cubicBezTo>
                  <a:pt x="1370" y="231058"/>
                  <a:pt x="-14720" y="125448"/>
                  <a:pt x="0" y="0"/>
                </a:cubicBezTo>
                <a:close/>
              </a:path>
              <a:path w="2340428" h="556273" stroke="0" extrusionOk="0">
                <a:moveTo>
                  <a:pt x="0" y="0"/>
                </a:moveTo>
                <a:cubicBezTo>
                  <a:pt x="103007" y="1841"/>
                  <a:pt x="199065" y="-268"/>
                  <a:pt x="390071" y="0"/>
                </a:cubicBezTo>
                <a:lnTo>
                  <a:pt x="390071" y="0"/>
                </a:lnTo>
                <a:cubicBezTo>
                  <a:pt x="673020" y="-22985"/>
                  <a:pt x="852823" y="9847"/>
                  <a:pt x="975178" y="0"/>
                </a:cubicBezTo>
                <a:cubicBezTo>
                  <a:pt x="1262786" y="-11723"/>
                  <a:pt x="1340848" y="-17988"/>
                  <a:pt x="1630498" y="0"/>
                </a:cubicBezTo>
                <a:cubicBezTo>
                  <a:pt x="1920148" y="17988"/>
                  <a:pt x="2015393" y="-19039"/>
                  <a:pt x="2340428" y="0"/>
                </a:cubicBezTo>
                <a:cubicBezTo>
                  <a:pt x="2338499" y="96806"/>
                  <a:pt x="2352826" y="259563"/>
                  <a:pt x="2340428" y="324493"/>
                </a:cubicBezTo>
                <a:lnTo>
                  <a:pt x="2340428" y="324493"/>
                </a:lnTo>
                <a:cubicBezTo>
                  <a:pt x="2338732" y="367190"/>
                  <a:pt x="2337503" y="423166"/>
                  <a:pt x="2340428" y="463561"/>
                </a:cubicBezTo>
                <a:cubicBezTo>
                  <a:pt x="2339446" y="499673"/>
                  <a:pt x="2344996" y="510442"/>
                  <a:pt x="2340428" y="556273"/>
                </a:cubicBezTo>
                <a:cubicBezTo>
                  <a:pt x="2047351" y="562464"/>
                  <a:pt x="1975091" y="563884"/>
                  <a:pt x="1671456" y="556273"/>
                </a:cubicBezTo>
                <a:cubicBezTo>
                  <a:pt x="1367821" y="548662"/>
                  <a:pt x="1302914" y="535517"/>
                  <a:pt x="975178" y="556273"/>
                </a:cubicBezTo>
                <a:cubicBezTo>
                  <a:pt x="853758" y="652020"/>
                  <a:pt x="711064" y="691043"/>
                  <a:pt x="553254" y="805687"/>
                </a:cubicBezTo>
                <a:cubicBezTo>
                  <a:pt x="395444" y="920331"/>
                  <a:pt x="209845" y="1038210"/>
                  <a:pt x="105231" y="1070529"/>
                </a:cubicBezTo>
                <a:cubicBezTo>
                  <a:pt x="617" y="1102848"/>
                  <a:pt x="-137339" y="1185296"/>
                  <a:pt x="-329743" y="1327657"/>
                </a:cubicBezTo>
                <a:cubicBezTo>
                  <a:pt x="-194283" y="1169120"/>
                  <a:pt x="-121796" y="1095448"/>
                  <a:pt x="44560" y="926537"/>
                </a:cubicBezTo>
                <a:cubicBezTo>
                  <a:pt x="210916" y="757626"/>
                  <a:pt x="233175" y="730090"/>
                  <a:pt x="390071" y="556273"/>
                </a:cubicBezTo>
                <a:cubicBezTo>
                  <a:pt x="238327" y="560122"/>
                  <a:pt x="125873" y="550517"/>
                  <a:pt x="0" y="556273"/>
                </a:cubicBezTo>
                <a:cubicBezTo>
                  <a:pt x="-4036" y="525646"/>
                  <a:pt x="4390" y="501487"/>
                  <a:pt x="0" y="463561"/>
                </a:cubicBezTo>
                <a:cubicBezTo>
                  <a:pt x="6938" y="430534"/>
                  <a:pt x="-408" y="357631"/>
                  <a:pt x="0" y="324493"/>
                </a:cubicBezTo>
                <a:lnTo>
                  <a:pt x="0" y="324493"/>
                </a:lnTo>
                <a:cubicBezTo>
                  <a:pt x="-3226" y="200515"/>
                  <a:pt x="-11956" y="110580"/>
                  <a:pt x="0" y="0"/>
                </a:cubicBezTo>
                <a:close/>
              </a:path>
            </a:pathLst>
          </a:custGeom>
          <a:ln>
            <a:extLst>
              <a:ext uri="{C807C97D-BFC1-408E-A445-0C87EB9F89A2}">
                <ask:lineSketchStyleProps xmlns:ask="http://schemas.microsoft.com/office/drawing/2018/sketchyshapes" sd="1235101353">
                  <a:prstGeom prst="wedgeRectCallout">
                    <a:avLst>
                      <a:gd name="adj1" fmla="val -64089"/>
                      <a:gd name="adj2" fmla="val 18867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Observa el video</a:t>
            </a:r>
            <a:endParaRPr lang="es-419" dirty="0"/>
          </a:p>
        </p:txBody>
      </p:sp>
      <p:pic>
        <p:nvPicPr>
          <p:cNvPr id="11" name="Imagen 10" descr="Forma&#10;&#10;El contenido generado por IA puede ser incorrecto.">
            <a:extLst>
              <a:ext uri="{FF2B5EF4-FFF2-40B4-BE49-F238E27FC236}">
                <a16:creationId xmlns:a16="http://schemas.microsoft.com/office/drawing/2014/main" id="{CED1E96C-715D-5967-F449-0B03746BC9FF}"/>
              </a:ext>
            </a:extLst>
          </p:cNvPr>
          <p:cNvPicPr>
            <a:picLocks noChangeAspect="1"/>
          </p:cNvPicPr>
          <p:nvPr/>
        </p:nvPicPr>
        <p:blipFill>
          <a:blip r:embed="rId10"/>
          <a:stretch>
            <a:fillRect/>
          </a:stretch>
        </p:blipFill>
        <p:spPr>
          <a:xfrm flipH="1">
            <a:off x="289858" y="3426305"/>
            <a:ext cx="1096940" cy="1055187"/>
          </a:xfrm>
          <a:prstGeom prst="rect">
            <a:avLst/>
          </a:prstGeom>
        </p:spPr>
      </p:pic>
      <p:pic>
        <p:nvPicPr>
          <p:cNvPr id="12" name="Diapositiva 10 Bloque 2-PNE-2025">
            <a:hlinkClick r:id="" action="ppaction://media"/>
            <a:extLst>
              <a:ext uri="{FF2B5EF4-FFF2-40B4-BE49-F238E27FC236}">
                <a16:creationId xmlns:a16="http://schemas.microsoft.com/office/drawing/2014/main" id="{D1926C56-0EC7-EA68-FC04-246F5D5593A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10156" y="3872242"/>
            <a:ext cx="406400" cy="406400"/>
          </a:xfrm>
          <a:prstGeom prst="rect">
            <a:avLst/>
          </a:prstGeom>
        </p:spPr>
      </p:pic>
    </p:spTree>
    <p:extLst>
      <p:ext uri="{BB962C8B-B14F-4D97-AF65-F5344CB8AC3E}">
        <p14:creationId xmlns:p14="http://schemas.microsoft.com/office/powerpoint/2010/main" val="1367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1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0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932</TotalTime>
  <Words>2728</Words>
  <Application>Microsoft Office PowerPoint</Application>
  <PresentationFormat>Panorámica</PresentationFormat>
  <Paragraphs>110</Paragraphs>
  <Slides>15</Slides>
  <Notes>0</Notes>
  <HiddenSlides>0</HiddenSlides>
  <MMClips>15</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15</vt:i4>
      </vt:variant>
    </vt:vector>
  </HeadingPairs>
  <TitlesOfParts>
    <vt:vector size="21" baseType="lpstr">
      <vt:lpstr>Aptos</vt:lpstr>
      <vt:lpstr>Aptos Display</vt:lpstr>
      <vt:lpstr>Arial</vt:lpstr>
      <vt:lpstr>Calibri</vt:lpstr>
      <vt:lpstr>Google Sans</vt:lpstr>
      <vt:lpstr>Tema de Office</vt:lpstr>
      <vt:lpstr>Guía de Estudio: Biodiversidad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Antonio Rodriguez Montero</dc:creator>
  <cp:lastModifiedBy>Antonio Rodriguez Montero</cp:lastModifiedBy>
  <cp:revision>1</cp:revision>
  <dcterms:created xsi:type="dcterms:W3CDTF">2026-01-14T14:01:07Z</dcterms:created>
  <dcterms:modified xsi:type="dcterms:W3CDTF">2026-01-16T18:56:29Z</dcterms:modified>
</cp:coreProperties>
</file>