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1285B-1BD8-4FA6-B315-30FB574CA007}" v="68" dt="2026-01-15T15:15:41.820"/>
    <p1510:client id="{D094E2F3-698B-436B-9BDF-7CB02187C74D}" v="283" dt="2026-01-14T20:29:04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Rodriguez Montero" userId="d67666ee-1921-4c11-aa7f-c9ce0be0e777" providerId="ADAL" clId="{CCFFF16C-DD81-4D47-84F3-179E15A1D2C2}"/>
    <pc:docChg chg="undo custSel addSld delSld modSld addMainMaster delMainMaster">
      <pc:chgData name="Antonio Rodriguez Montero" userId="d67666ee-1921-4c11-aa7f-c9ce0be0e777" providerId="ADAL" clId="{CCFFF16C-DD81-4D47-84F3-179E15A1D2C2}" dt="2026-01-15T15:15:54.828" v="1942" actId="1076"/>
      <pc:docMkLst>
        <pc:docMk/>
      </pc:docMkLst>
      <pc:sldChg chg="addSp delSp modSp new del mod setBg modClrScheme setClrOvrMap delDesignElem chgLayout">
        <pc:chgData name="Antonio Rodriguez Montero" userId="d67666ee-1921-4c11-aa7f-c9ce0be0e777" providerId="ADAL" clId="{CCFFF16C-DD81-4D47-84F3-179E15A1D2C2}" dt="2026-01-14T14:15:29.020" v="24" actId="47"/>
        <pc:sldMkLst>
          <pc:docMk/>
          <pc:sldMk cId="801555822" sldId="256"/>
        </pc:sldMkLst>
        <pc:spChg chg="mod">
          <ac:chgData name="Antonio Rodriguez Montero" userId="d67666ee-1921-4c11-aa7f-c9ce0be0e777" providerId="ADAL" clId="{CCFFF16C-DD81-4D47-84F3-179E15A1D2C2}" dt="2026-01-14T14:15:13.621" v="20" actId="26606"/>
          <ac:spMkLst>
            <pc:docMk/>
            <pc:sldMk cId="801555822" sldId="256"/>
            <ac:spMk id="2" creationId="{04C1138D-2DC7-1888-4649-B4ACFD68ABF0}"/>
          </ac:spMkLst>
        </pc:spChg>
        <pc:spChg chg="mod">
          <ac:chgData name="Antonio Rodriguez Montero" userId="d67666ee-1921-4c11-aa7f-c9ce0be0e777" providerId="ADAL" clId="{CCFFF16C-DD81-4D47-84F3-179E15A1D2C2}" dt="2026-01-14T14:15:13.621" v="20" actId="26606"/>
          <ac:spMkLst>
            <pc:docMk/>
            <pc:sldMk cId="801555822" sldId="256"/>
            <ac:spMk id="3" creationId="{55E48234-F4D6-1669-D434-F418CEE30088}"/>
          </ac:spMkLst>
        </pc:spChg>
        <pc:spChg chg="add del">
          <ac:chgData name="Antonio Rodriguez Montero" userId="d67666ee-1921-4c11-aa7f-c9ce0be0e777" providerId="ADAL" clId="{CCFFF16C-DD81-4D47-84F3-179E15A1D2C2}" dt="2026-01-14T14:15:11.542" v="17" actId="26606"/>
          <ac:spMkLst>
            <pc:docMk/>
            <pc:sldMk cId="801555822" sldId="256"/>
            <ac:spMk id="5" creationId="{19F9BF86-FE94-4517-B97D-026C7515E589}"/>
          </ac:spMkLst>
        </pc:spChg>
        <pc:spChg chg="add del">
          <ac:chgData name="Antonio Rodriguez Montero" userId="d67666ee-1921-4c11-aa7f-c9ce0be0e777" providerId="ADAL" clId="{CCFFF16C-DD81-4D47-84F3-179E15A1D2C2}" dt="2026-01-14T14:15:11.542" v="17" actId="26606"/>
          <ac:spMkLst>
            <pc:docMk/>
            <pc:sldMk cId="801555822" sldId="256"/>
            <ac:spMk id="7" creationId="{36136311-C81B-47C5-AE0A-5641A5A59520}"/>
          </ac:spMkLst>
        </pc:spChg>
        <pc:spChg chg="add del">
          <ac:chgData name="Antonio Rodriguez Montero" userId="d67666ee-1921-4c11-aa7f-c9ce0be0e777" providerId="ADAL" clId="{CCFFF16C-DD81-4D47-84F3-179E15A1D2C2}" dt="2026-01-14T14:14:23.513" v="11" actId="26606"/>
          <ac:spMkLst>
            <pc:docMk/>
            <pc:sldMk cId="801555822" sldId="256"/>
            <ac:spMk id="9" creationId="{7A875D55-4A80-43E9-38F6-27E3664939B0}"/>
          </ac:spMkLst>
        </pc:spChg>
        <pc:spChg chg="add del">
          <ac:chgData name="Antonio Rodriguez Montero" userId="d67666ee-1921-4c11-aa7f-c9ce0be0e777" providerId="ADAL" clId="{CCFFF16C-DD81-4D47-84F3-179E15A1D2C2}" dt="2026-01-14T14:15:13.575" v="19" actId="26606"/>
          <ac:spMkLst>
            <pc:docMk/>
            <pc:sldMk cId="801555822" sldId="256"/>
            <ac:spMk id="10" creationId="{C3B0A228-9EA3-4009-A82E-9402BBC726A0}"/>
          </ac:spMkLst>
        </pc:spChg>
        <pc:spChg chg="add del">
          <ac:chgData name="Antonio Rodriguez Montero" userId="d67666ee-1921-4c11-aa7f-c9ce0be0e777" providerId="ADAL" clId="{CCFFF16C-DD81-4D47-84F3-179E15A1D2C2}" dt="2026-01-14T14:14:31.171" v="14"/>
          <ac:spMkLst>
            <pc:docMk/>
            <pc:sldMk cId="801555822" sldId="256"/>
            <ac:spMk id="11" creationId="{E5D2E6F5-4096-40AF-B31C-B6FBEEFFB122}"/>
          </ac:spMkLst>
        </pc:spChg>
        <pc:spChg chg="add del">
          <ac:chgData name="Antonio Rodriguez Montero" userId="d67666ee-1921-4c11-aa7f-c9ce0be0e777" providerId="ADAL" clId="{CCFFF16C-DD81-4D47-84F3-179E15A1D2C2}" dt="2026-01-14T14:14:31.171" v="14"/>
          <ac:spMkLst>
            <pc:docMk/>
            <pc:sldMk cId="801555822" sldId="256"/>
            <ac:spMk id="12" creationId="{AFD23066-E0E4-4A0C-B554-B9F2A919124B}"/>
          </ac:spMkLst>
        </pc:spChg>
        <pc:spChg chg="add del">
          <ac:chgData name="Antonio Rodriguez Montero" userId="d67666ee-1921-4c11-aa7f-c9ce0be0e777" providerId="ADAL" clId="{CCFFF16C-DD81-4D47-84F3-179E15A1D2C2}" dt="2026-01-14T14:15:13.575" v="19" actId="26606"/>
          <ac:spMkLst>
            <pc:docMk/>
            <pc:sldMk cId="801555822" sldId="256"/>
            <ac:spMk id="15" creationId="{02E0C409-730D-455F-AA8F-0646ABDB1B42}"/>
          </ac:spMkLst>
        </pc:spChg>
        <pc:spChg chg="add del">
          <ac:chgData name="Antonio Rodriguez Montero" userId="d67666ee-1921-4c11-aa7f-c9ce0be0e777" providerId="ADAL" clId="{CCFFF16C-DD81-4D47-84F3-179E15A1D2C2}" dt="2026-01-14T14:15:16.599" v="22"/>
          <ac:spMkLst>
            <pc:docMk/>
            <pc:sldMk cId="801555822" sldId="256"/>
            <ac:spMk id="18" creationId="{39E0238D-E295-49BE-9BFE-E9189D69ED3A}"/>
          </ac:spMkLst>
        </pc:spChg>
        <pc:spChg chg="add del">
          <ac:chgData name="Antonio Rodriguez Montero" userId="d67666ee-1921-4c11-aa7f-c9ce0be0e777" providerId="ADAL" clId="{CCFFF16C-DD81-4D47-84F3-179E15A1D2C2}" dt="2026-01-14T14:15:16.599" v="22"/>
          <ac:spMkLst>
            <pc:docMk/>
            <pc:sldMk cId="801555822" sldId="256"/>
            <ac:spMk id="19" creationId="{D85E9A4A-0183-4A3C-B68E-A229278915E2}"/>
          </ac:spMkLst>
        </pc:spChg>
        <pc:spChg chg="add del">
          <ac:chgData name="Antonio Rodriguez Montero" userId="d67666ee-1921-4c11-aa7f-c9ce0be0e777" providerId="ADAL" clId="{CCFFF16C-DD81-4D47-84F3-179E15A1D2C2}" dt="2026-01-14T14:15:16.599" v="22"/>
          <ac:spMkLst>
            <pc:docMk/>
            <pc:sldMk cId="801555822" sldId="256"/>
            <ac:spMk id="20" creationId="{13A48C6C-3CC4-4EE5-A773-EC1EB7F59CD4}"/>
          </ac:spMkLst>
        </pc:spChg>
        <pc:spChg chg="add del">
          <ac:chgData name="Antonio Rodriguez Montero" userId="d67666ee-1921-4c11-aa7f-c9ce0be0e777" providerId="ADAL" clId="{CCFFF16C-DD81-4D47-84F3-179E15A1D2C2}" dt="2026-01-14T14:15:16.599" v="22"/>
          <ac:spMkLst>
            <pc:docMk/>
            <pc:sldMk cId="801555822" sldId="256"/>
            <ac:spMk id="21" creationId="{F489C2E0-4895-4B72-85EA-7EE9FAFFDC7E}"/>
          </ac:spMkLst>
        </pc:spChg>
        <pc:picChg chg="add del">
          <ac:chgData name="Antonio Rodriguez Montero" userId="d67666ee-1921-4c11-aa7f-c9ce0be0e777" providerId="ADAL" clId="{CCFFF16C-DD81-4D47-84F3-179E15A1D2C2}" dt="2026-01-14T14:14:23.513" v="11" actId="26606"/>
          <ac:picMkLst>
            <pc:docMk/>
            <pc:sldMk cId="801555822" sldId="256"/>
            <ac:picMk id="4" creationId="{17D431A8-4983-D205-B33D-FBBCF6235EDA}"/>
          </ac:picMkLst>
        </pc:picChg>
        <pc:picChg chg="add del">
          <ac:chgData name="Antonio Rodriguez Montero" userId="d67666ee-1921-4c11-aa7f-c9ce0be0e777" providerId="ADAL" clId="{CCFFF16C-DD81-4D47-84F3-179E15A1D2C2}" dt="2026-01-14T14:15:11.542" v="17" actId="26606"/>
          <ac:picMkLst>
            <pc:docMk/>
            <pc:sldMk cId="801555822" sldId="256"/>
            <ac:picMk id="6" creationId="{8C50BD43-16DF-8946-C541-86052F7C9140}"/>
          </ac:picMkLst>
        </pc:picChg>
        <pc:picChg chg="add del">
          <ac:chgData name="Antonio Rodriguez Montero" userId="d67666ee-1921-4c11-aa7f-c9ce0be0e777" providerId="ADAL" clId="{CCFFF16C-DD81-4D47-84F3-179E15A1D2C2}" dt="2026-01-14T14:15:04.261" v="15" actId="478"/>
          <ac:picMkLst>
            <pc:docMk/>
            <pc:sldMk cId="801555822" sldId="256"/>
            <ac:picMk id="13" creationId="{8B159105-41B7-0071-D80F-685C28F6737C}"/>
          </ac:picMkLst>
        </pc:picChg>
        <pc:picChg chg="add del">
          <ac:chgData name="Antonio Rodriguez Montero" userId="d67666ee-1921-4c11-aa7f-c9ce0be0e777" providerId="ADAL" clId="{CCFFF16C-DD81-4D47-84F3-179E15A1D2C2}" dt="2026-01-14T14:15:13.575" v="19" actId="26606"/>
          <ac:picMkLst>
            <pc:docMk/>
            <pc:sldMk cId="801555822" sldId="256"/>
            <ac:picMk id="14" creationId="{4530EDE3-0A5D-3870-9B02-DDE31BD34739}"/>
          </ac:picMkLst>
        </pc:picChg>
        <pc:picChg chg="add del">
          <ac:chgData name="Antonio Rodriguez Montero" userId="d67666ee-1921-4c11-aa7f-c9ce0be0e777" providerId="ADAL" clId="{CCFFF16C-DD81-4D47-84F3-179E15A1D2C2}" dt="2026-01-14T14:15:19.698" v="23" actId="478"/>
          <ac:picMkLst>
            <pc:docMk/>
            <pc:sldMk cId="801555822" sldId="256"/>
            <ac:picMk id="22" creationId="{6D6B973D-F3B4-1AA0-D1B6-19233AB20AB1}"/>
          </ac:picMkLst>
        </pc:picChg>
        <pc:cxnChg chg="add del">
          <ac:chgData name="Antonio Rodriguez Montero" userId="d67666ee-1921-4c11-aa7f-c9ce0be0e777" providerId="ADAL" clId="{CCFFF16C-DD81-4D47-84F3-179E15A1D2C2}" dt="2026-01-14T14:15:11.542" v="17" actId="26606"/>
          <ac:cxnSpMkLst>
            <pc:docMk/>
            <pc:sldMk cId="801555822" sldId="256"/>
            <ac:cxnSpMk id="8" creationId="{7CC73A33-65FF-41A9-A3B0-006753CD1028}"/>
          </ac:cxnSpMkLst>
        </pc:cxnChg>
        <pc:cxnChg chg="add del">
          <ac:chgData name="Antonio Rodriguez Montero" userId="d67666ee-1921-4c11-aa7f-c9ce0be0e777" providerId="ADAL" clId="{CCFFF16C-DD81-4D47-84F3-179E15A1D2C2}" dt="2026-01-14T14:15:16.599" v="22"/>
          <ac:cxnSpMkLst>
            <pc:docMk/>
            <pc:sldMk cId="801555822" sldId="256"/>
            <ac:cxnSpMk id="17" creationId="{872DAFA4-5D2E-4391-AD38-B26F579F40C5}"/>
          </ac:cxnSpMkLst>
        </pc:cxnChg>
      </pc:sldChg>
      <pc:sldChg chg="modSp new del">
        <pc:chgData name="Antonio Rodriguez Montero" userId="d67666ee-1921-4c11-aa7f-c9ce0be0e777" providerId="ADAL" clId="{CCFFF16C-DD81-4D47-84F3-179E15A1D2C2}" dt="2026-01-14T14:16:16.312" v="29" actId="47"/>
        <pc:sldMkLst>
          <pc:docMk/>
          <pc:sldMk cId="1189788661" sldId="256"/>
        </pc:sldMkLst>
        <pc:spChg chg="mod">
          <ac:chgData name="Antonio Rodriguez Montero" userId="d67666ee-1921-4c11-aa7f-c9ce0be0e777" providerId="ADAL" clId="{CCFFF16C-DD81-4D47-84F3-179E15A1D2C2}" dt="2026-01-14T14:15:54.584" v="28"/>
          <ac:spMkLst>
            <pc:docMk/>
            <pc:sldMk cId="1189788661" sldId="256"/>
            <ac:spMk id="2" creationId="{EDB470DB-EA2B-D068-6487-04647969247E}"/>
          </ac:spMkLst>
        </pc:spChg>
        <pc:spChg chg="mod">
          <ac:chgData name="Antonio Rodriguez Montero" userId="d67666ee-1921-4c11-aa7f-c9ce0be0e777" providerId="ADAL" clId="{CCFFF16C-DD81-4D47-84F3-179E15A1D2C2}" dt="2026-01-14T14:15:54.584" v="28"/>
          <ac:spMkLst>
            <pc:docMk/>
            <pc:sldMk cId="1189788661" sldId="256"/>
            <ac:spMk id="3" creationId="{C4896EC8-88A1-A894-3086-1B9D5C14DB61}"/>
          </ac:spMkLst>
        </pc:spChg>
      </pc:sldChg>
      <pc:sldChg chg="addSp new del">
        <pc:chgData name="Antonio Rodriguez Montero" userId="d67666ee-1921-4c11-aa7f-c9ce0be0e777" providerId="ADAL" clId="{CCFFF16C-DD81-4D47-84F3-179E15A1D2C2}" dt="2026-01-14T14:03:18.912" v="2" actId="47"/>
        <pc:sldMkLst>
          <pc:docMk/>
          <pc:sldMk cId="1746416256" sldId="256"/>
        </pc:sldMkLst>
        <pc:graphicFrameChg chg="add">
          <ac:chgData name="Antonio Rodriguez Montero" userId="d67666ee-1921-4c11-aa7f-c9ce0be0e777" providerId="ADAL" clId="{CCFFF16C-DD81-4D47-84F3-179E15A1D2C2}" dt="2026-01-14T14:01:45.116" v="1"/>
          <ac:graphicFrameMkLst>
            <pc:docMk/>
            <pc:sldMk cId="1746416256" sldId="256"/>
            <ac:graphicFrameMk id="4" creationId="{914E9AA7-21C3-7EEE-CB21-1C53461ED324}"/>
          </ac:graphicFrameMkLst>
        </pc:graphicFrameChg>
      </pc:sldChg>
      <pc:sldChg chg="modSp new del">
        <pc:chgData name="Antonio Rodriguez Montero" userId="d67666ee-1921-4c11-aa7f-c9ce0be0e777" providerId="ADAL" clId="{CCFFF16C-DD81-4D47-84F3-179E15A1D2C2}" dt="2026-01-14T14:12:46.499" v="7" actId="47"/>
        <pc:sldMkLst>
          <pc:docMk/>
          <pc:sldMk cId="1784298189" sldId="256"/>
        </pc:sldMkLst>
        <pc:spChg chg="mod">
          <ac:chgData name="Antonio Rodriguez Montero" userId="d67666ee-1921-4c11-aa7f-c9ce0be0e777" providerId="ADAL" clId="{CCFFF16C-DD81-4D47-84F3-179E15A1D2C2}" dt="2026-01-14T14:11:41.355" v="6"/>
          <ac:spMkLst>
            <pc:docMk/>
            <pc:sldMk cId="1784298189" sldId="256"/>
            <ac:spMk id="2" creationId="{308EB282-7B6A-7587-6E79-2E74D3CED28F}"/>
          </ac:spMkLst>
        </pc:spChg>
        <pc:spChg chg="mod">
          <ac:chgData name="Antonio Rodriguez Montero" userId="d67666ee-1921-4c11-aa7f-c9ce0be0e777" providerId="ADAL" clId="{CCFFF16C-DD81-4D47-84F3-179E15A1D2C2}" dt="2026-01-14T14:11:41.355" v="6"/>
          <ac:spMkLst>
            <pc:docMk/>
            <pc:sldMk cId="1784298189" sldId="256"/>
            <ac:spMk id="3" creationId="{4548CDC0-AC5D-5C3C-2DF6-1674E8B21F5F}"/>
          </ac:spMkLst>
        </pc:spChg>
      </pc:sldChg>
      <pc:sldChg chg="addSp delSp modSp new mod setBg delAnim modAnim">
        <pc:chgData name="Antonio Rodriguez Montero" userId="d67666ee-1921-4c11-aa7f-c9ce0be0e777" providerId="ADAL" clId="{CCFFF16C-DD81-4D47-84F3-179E15A1D2C2}" dt="2026-01-14T20:40:41.051" v="1745" actId="14100"/>
        <pc:sldMkLst>
          <pc:docMk/>
          <pc:sldMk cId="3129254819" sldId="256"/>
        </pc:sldMkLst>
        <pc:spChg chg="mod">
          <ac:chgData name="Antonio Rodriguez Montero" userId="d67666ee-1921-4c11-aa7f-c9ce0be0e777" providerId="ADAL" clId="{CCFFF16C-DD81-4D47-84F3-179E15A1D2C2}" dt="2026-01-14T19:16:02.525" v="1713" actId="14100"/>
          <ac:spMkLst>
            <pc:docMk/>
            <pc:sldMk cId="3129254819" sldId="256"/>
            <ac:spMk id="2" creationId="{E8A5D355-97BC-6152-ADBB-CF280425242D}"/>
          </ac:spMkLst>
        </pc:spChg>
        <pc:spChg chg="mod">
          <ac:chgData name="Antonio Rodriguez Montero" userId="d67666ee-1921-4c11-aa7f-c9ce0be0e777" providerId="ADAL" clId="{CCFFF16C-DD81-4D47-84F3-179E15A1D2C2}" dt="2026-01-14T19:15:46.086" v="1711" actId="14100"/>
          <ac:spMkLst>
            <pc:docMk/>
            <pc:sldMk cId="3129254819" sldId="256"/>
            <ac:spMk id="3" creationId="{FFB8BEAD-52AA-CA09-455E-2F9E44D1F5AE}"/>
          </ac:spMkLst>
        </pc:spChg>
        <pc:spChg chg="add mod">
          <ac:chgData name="Antonio Rodriguez Montero" userId="d67666ee-1921-4c11-aa7f-c9ce0be0e777" providerId="ADAL" clId="{CCFFF16C-DD81-4D47-84F3-179E15A1D2C2}" dt="2026-01-14T14:57:52.481" v="233"/>
          <ac:spMkLst>
            <pc:docMk/>
            <pc:sldMk cId="3129254819" sldId="256"/>
            <ac:spMk id="8" creationId="{232D61D6-120D-7901-2FF0-46D32ED878D2}"/>
          </ac:spMkLst>
        </pc:spChg>
        <pc:spChg chg="add mod">
          <ac:chgData name="Antonio Rodriguez Montero" userId="d67666ee-1921-4c11-aa7f-c9ce0be0e777" providerId="ADAL" clId="{CCFFF16C-DD81-4D47-84F3-179E15A1D2C2}" dt="2026-01-14T15:01:37.908" v="248"/>
          <ac:spMkLst>
            <pc:docMk/>
            <pc:sldMk cId="3129254819" sldId="256"/>
            <ac:spMk id="12" creationId="{4A51F2E1-D529-85B0-3074-36587737293C}"/>
          </ac:spMkLst>
        </pc:spChg>
        <pc:spChg chg="add mod">
          <ac:chgData name="Antonio Rodriguez Montero" userId="d67666ee-1921-4c11-aa7f-c9ce0be0e777" providerId="ADAL" clId="{CCFFF16C-DD81-4D47-84F3-179E15A1D2C2}" dt="2026-01-14T15:06:02.011" v="342" actId="14100"/>
          <ac:spMkLst>
            <pc:docMk/>
            <pc:sldMk cId="3129254819" sldId="256"/>
            <ac:spMk id="14" creationId="{A8F39B2E-F9AB-2EE5-4780-387AB312082C}"/>
          </ac:spMkLst>
        </pc:spChg>
        <pc:spChg chg="add del">
          <ac:chgData name="Antonio Rodriguez Montero" userId="d67666ee-1921-4c11-aa7f-c9ce0be0e777" providerId="ADAL" clId="{CCFFF16C-DD81-4D47-84F3-179E15A1D2C2}" dt="2026-01-14T14:19:44.440" v="36" actId="26606"/>
          <ac:spMkLst>
            <pc:docMk/>
            <pc:sldMk cId="3129254819" sldId="256"/>
            <ac:spMk id="1031" creationId="{337940BB-FBC4-492E-BD92-3B7B914D0EAE}"/>
          </ac:spMkLst>
        </pc:spChg>
        <pc:spChg chg="add del">
          <ac:chgData name="Antonio Rodriguez Montero" userId="d67666ee-1921-4c11-aa7f-c9ce0be0e777" providerId="ADAL" clId="{CCFFF16C-DD81-4D47-84F3-179E15A1D2C2}" dt="2026-01-14T14:19:44.440" v="36" actId="26606"/>
          <ac:spMkLst>
            <pc:docMk/>
            <pc:sldMk cId="3129254819" sldId="256"/>
            <ac:spMk id="1033" creationId="{3FCFB1DE-0B7E-48CC-BA90-B2AB0889F9D6}"/>
          </ac:spMkLst>
        </pc:spChg>
        <pc:picChg chg="add del mod">
          <ac:chgData name="Antonio Rodriguez Montero" userId="d67666ee-1921-4c11-aa7f-c9ce0be0e777" providerId="ADAL" clId="{CCFFF16C-DD81-4D47-84F3-179E15A1D2C2}" dt="2026-01-14T18:59:17.328" v="1644" actId="478"/>
          <ac:picMkLst>
            <pc:docMk/>
            <pc:sldMk cId="3129254819" sldId="256"/>
            <ac:picMk id="4" creationId="{15D170FF-21AC-973C-581F-5F6825E6052C}"/>
          </ac:picMkLst>
        </pc:picChg>
        <pc:picChg chg="add mod">
          <ac:chgData name="Antonio Rodriguez Montero" userId="d67666ee-1921-4c11-aa7f-c9ce0be0e777" providerId="ADAL" clId="{CCFFF16C-DD81-4D47-84F3-179E15A1D2C2}" dt="2026-01-14T20:40:41.051" v="1745" actId="14100"/>
          <ac:picMkLst>
            <pc:docMk/>
            <pc:sldMk cId="3129254819" sldId="256"/>
            <ac:picMk id="4" creationId="{7C6C964D-93D6-072B-1DD4-9D82F6C59D4B}"/>
          </ac:picMkLst>
        </pc:picChg>
        <pc:picChg chg="add del mod">
          <ac:chgData name="Antonio Rodriguez Montero" userId="d67666ee-1921-4c11-aa7f-c9ce0be0e777" providerId="ADAL" clId="{CCFFF16C-DD81-4D47-84F3-179E15A1D2C2}" dt="2026-01-14T14:56:11.518" v="230" actId="478"/>
          <ac:picMkLst>
            <pc:docMk/>
            <pc:sldMk cId="3129254819" sldId="256"/>
            <ac:picMk id="5" creationId="{E17576AB-79D5-D13D-4274-1E9B9C57B8D4}"/>
          </ac:picMkLst>
        </pc:picChg>
        <pc:picChg chg="add del mod">
          <ac:chgData name="Antonio Rodriguez Montero" userId="d67666ee-1921-4c11-aa7f-c9ce0be0e777" providerId="ADAL" clId="{CCFFF16C-DD81-4D47-84F3-179E15A1D2C2}" dt="2026-01-14T20:29:36.515" v="1729" actId="478"/>
          <ac:picMkLst>
            <pc:docMk/>
            <pc:sldMk cId="3129254819" sldId="256"/>
            <ac:picMk id="5" creationId="{FFD5148A-8732-A1B6-ED37-06E3F4160811}"/>
          </ac:picMkLst>
        </pc:picChg>
        <pc:picChg chg="add mod">
          <ac:chgData name="Antonio Rodriguez Montero" userId="d67666ee-1921-4c11-aa7f-c9ce0be0e777" providerId="ADAL" clId="{CCFFF16C-DD81-4D47-84F3-179E15A1D2C2}" dt="2026-01-14T20:29:04.603" v="1728"/>
          <ac:picMkLst>
            <pc:docMk/>
            <pc:sldMk cId="3129254819" sldId="256"/>
            <ac:picMk id="6" creationId="{BC46C5B4-23D2-431C-2F95-C2DC0F2F4A85}"/>
          </ac:picMkLst>
        </pc:picChg>
        <pc:picChg chg="add mod ord">
          <ac:chgData name="Antonio Rodriguez Montero" userId="d67666ee-1921-4c11-aa7f-c9ce0be0e777" providerId="ADAL" clId="{CCFFF16C-DD81-4D47-84F3-179E15A1D2C2}" dt="2026-01-14T19:15:26.196" v="1704" actId="1076"/>
          <ac:picMkLst>
            <pc:docMk/>
            <pc:sldMk cId="3129254819" sldId="256"/>
            <ac:picMk id="7" creationId="{068C3023-587A-89ED-2B2F-D0F3FC612EDA}"/>
          </ac:picMkLst>
        </pc:picChg>
        <pc:picChg chg="add del mod">
          <ac:chgData name="Antonio Rodriguez Montero" userId="d67666ee-1921-4c11-aa7f-c9ce0be0e777" providerId="ADAL" clId="{CCFFF16C-DD81-4D47-84F3-179E15A1D2C2}" dt="2026-01-14T14:59:16.148" v="237" actId="478"/>
          <ac:picMkLst>
            <pc:docMk/>
            <pc:sldMk cId="3129254819" sldId="256"/>
            <ac:picMk id="9" creationId="{9969BD4D-D744-91EA-6816-3D0EDD977844}"/>
          </ac:picMkLst>
        </pc:picChg>
        <pc:picChg chg="add mod modCrop">
          <ac:chgData name="Antonio Rodriguez Montero" userId="d67666ee-1921-4c11-aa7f-c9ce0be0e777" providerId="ADAL" clId="{CCFFF16C-DD81-4D47-84F3-179E15A1D2C2}" dt="2026-01-14T15:08:27.004" v="352" actId="1440"/>
          <ac:picMkLst>
            <pc:docMk/>
            <pc:sldMk cId="3129254819" sldId="256"/>
            <ac:picMk id="10" creationId="{EC17E4C0-6A51-793B-BAF7-1A854F39D4A8}"/>
          </ac:picMkLst>
        </pc:picChg>
        <pc:picChg chg="add mod">
          <ac:chgData name="Antonio Rodriguez Montero" userId="d67666ee-1921-4c11-aa7f-c9ce0be0e777" providerId="ADAL" clId="{CCFFF16C-DD81-4D47-84F3-179E15A1D2C2}" dt="2026-01-14T15:01:23.150" v="246"/>
          <ac:picMkLst>
            <pc:docMk/>
            <pc:sldMk cId="3129254819" sldId="256"/>
            <ac:picMk id="11" creationId="{D64FE87B-6D53-1EF0-69BC-A4932CAF0224}"/>
          </ac:picMkLst>
        </pc:picChg>
        <pc:picChg chg="add mod">
          <ac:chgData name="Antonio Rodriguez Montero" userId="d67666ee-1921-4c11-aa7f-c9ce0be0e777" providerId="ADAL" clId="{CCFFF16C-DD81-4D47-84F3-179E15A1D2C2}" dt="2026-01-14T15:03:36.297" v="262" actId="1076"/>
          <ac:picMkLst>
            <pc:docMk/>
            <pc:sldMk cId="3129254819" sldId="256"/>
            <ac:picMk id="13" creationId="{B92D3912-95BB-97CD-3F10-49C1BEEE8454}"/>
          </ac:picMkLst>
        </pc:picChg>
        <pc:picChg chg="add mod">
          <ac:chgData name="Antonio Rodriguez Montero" userId="d67666ee-1921-4c11-aa7f-c9ce0be0e777" providerId="ADAL" clId="{CCFFF16C-DD81-4D47-84F3-179E15A1D2C2}" dt="2026-01-14T15:03:18.209" v="260" actId="14100"/>
          <ac:picMkLst>
            <pc:docMk/>
            <pc:sldMk cId="3129254819" sldId="256"/>
            <ac:picMk id="1026" creationId="{623C7243-85A2-DF06-AE9A-735DFB061B3C}"/>
          </ac:picMkLst>
        </pc:picChg>
        <pc:picChg chg="add mod">
          <ac:chgData name="Antonio Rodriguez Montero" userId="d67666ee-1921-4c11-aa7f-c9ce0be0e777" providerId="ADAL" clId="{CCFFF16C-DD81-4D47-84F3-179E15A1D2C2}" dt="2026-01-14T15:08:49.110" v="355" actId="167"/>
          <ac:picMkLst>
            <pc:docMk/>
            <pc:sldMk cId="3129254819" sldId="256"/>
            <ac:picMk id="1028" creationId="{55205483-C947-E1A7-D7B9-D936C91EC3DD}"/>
          </ac:picMkLst>
        </pc:picChg>
      </pc:sldChg>
      <pc:sldChg chg="addSp delSp modSp new del mod">
        <pc:chgData name="Antonio Rodriguez Montero" userId="d67666ee-1921-4c11-aa7f-c9ce0be0e777" providerId="ADAL" clId="{CCFFF16C-DD81-4D47-84F3-179E15A1D2C2}" dt="2026-01-14T15:35:58.342" v="589" actId="47"/>
        <pc:sldMkLst>
          <pc:docMk/>
          <pc:sldMk cId="2424768592" sldId="257"/>
        </pc:sldMkLst>
        <pc:spChg chg="add del mod">
          <ac:chgData name="Antonio Rodriguez Montero" userId="d67666ee-1921-4c11-aa7f-c9ce0be0e777" providerId="ADAL" clId="{CCFFF16C-DD81-4D47-84F3-179E15A1D2C2}" dt="2026-01-14T15:15:57.833" v="456" actId="21"/>
          <ac:spMkLst>
            <pc:docMk/>
            <pc:sldMk cId="2424768592" sldId="257"/>
            <ac:spMk id="4" creationId="{05B1499C-5352-2C17-FB3C-AE1BDDDB8F27}"/>
          </ac:spMkLst>
        </pc:spChg>
      </pc:sldChg>
      <pc:sldChg chg="addSp delSp modSp add mod modAnim">
        <pc:chgData name="Antonio Rodriguez Montero" userId="d67666ee-1921-4c11-aa7f-c9ce0be0e777" providerId="ADAL" clId="{CCFFF16C-DD81-4D47-84F3-179E15A1D2C2}" dt="2026-01-14T19:39:09.437" v="1722" actId="1076"/>
        <pc:sldMkLst>
          <pc:docMk/>
          <pc:sldMk cId="3010453898" sldId="258"/>
        </pc:sldMkLst>
        <pc:spChg chg="del">
          <ac:chgData name="Antonio Rodriguez Montero" userId="d67666ee-1921-4c11-aa7f-c9ce0be0e777" providerId="ADAL" clId="{CCFFF16C-DD81-4D47-84F3-179E15A1D2C2}" dt="2026-01-14T15:23:32.887" v="533" actId="478"/>
          <ac:spMkLst>
            <pc:docMk/>
            <pc:sldMk cId="3010453898" sldId="258"/>
            <ac:spMk id="2" creationId="{4AD9B8F9-5507-7679-9877-56B3789B4570}"/>
          </ac:spMkLst>
        </pc:spChg>
        <pc:spChg chg="del">
          <ac:chgData name="Antonio Rodriguez Montero" userId="d67666ee-1921-4c11-aa7f-c9ce0be0e777" providerId="ADAL" clId="{CCFFF16C-DD81-4D47-84F3-179E15A1D2C2}" dt="2026-01-14T15:23:29.186" v="531" actId="478"/>
          <ac:spMkLst>
            <pc:docMk/>
            <pc:sldMk cId="3010453898" sldId="258"/>
            <ac:spMk id="3" creationId="{A4B6D53E-6632-B3D9-9D6D-59FB21D28AF5}"/>
          </ac:spMkLst>
        </pc:spChg>
        <pc:spChg chg="add mod">
          <ac:chgData name="Antonio Rodriguez Montero" userId="d67666ee-1921-4c11-aa7f-c9ce0be0e777" providerId="ADAL" clId="{CCFFF16C-DD81-4D47-84F3-179E15A1D2C2}" dt="2026-01-14T15:27:25.389" v="564" actId="948"/>
          <ac:spMkLst>
            <pc:docMk/>
            <pc:sldMk cId="3010453898" sldId="258"/>
            <ac:spMk id="4" creationId="{05B1499C-5352-2C17-FB3C-AE1BDDDB8F27}"/>
          </ac:spMkLst>
        </pc:spChg>
        <pc:spChg chg="add del mod">
          <ac:chgData name="Antonio Rodriguez Montero" userId="d67666ee-1921-4c11-aa7f-c9ce0be0e777" providerId="ADAL" clId="{CCFFF16C-DD81-4D47-84F3-179E15A1D2C2}" dt="2026-01-14T15:23:31.080" v="532" actId="478"/>
          <ac:spMkLst>
            <pc:docMk/>
            <pc:sldMk cId="3010453898" sldId="258"/>
            <ac:spMk id="11" creationId="{DE93D2DC-B57D-1A1C-5397-4593C4D29C86}"/>
          </ac:spMkLst>
        </pc:spChg>
        <pc:spChg chg="del">
          <ac:chgData name="Antonio Rodriguez Montero" userId="d67666ee-1921-4c11-aa7f-c9ce0be0e777" providerId="ADAL" clId="{CCFFF16C-DD81-4D47-84F3-179E15A1D2C2}" dt="2026-01-14T15:15:53.615" v="455" actId="478"/>
          <ac:spMkLst>
            <pc:docMk/>
            <pc:sldMk cId="3010453898" sldId="258"/>
            <ac:spMk id="14" creationId="{9779C30E-5154-9B14-4F0D-05853B89192D}"/>
          </ac:spMkLst>
        </pc:spChg>
        <pc:spChg chg="add del mod">
          <ac:chgData name="Antonio Rodriguez Montero" userId="d67666ee-1921-4c11-aa7f-c9ce0be0e777" providerId="ADAL" clId="{CCFFF16C-DD81-4D47-84F3-179E15A1D2C2}" dt="2026-01-14T15:23:35.981" v="534" actId="478"/>
          <ac:spMkLst>
            <pc:docMk/>
            <pc:sldMk cId="3010453898" sldId="258"/>
            <ac:spMk id="15" creationId="{4FE5AC75-73D3-D88A-AA92-315532F4B285}"/>
          </ac:spMkLst>
        </pc:spChg>
        <pc:spChg chg="add mod">
          <ac:chgData name="Antonio Rodriguez Montero" userId="d67666ee-1921-4c11-aa7f-c9ce0be0e777" providerId="ADAL" clId="{CCFFF16C-DD81-4D47-84F3-179E15A1D2C2}" dt="2026-01-14T15:34:49.481" v="588" actId="20577"/>
          <ac:spMkLst>
            <pc:docMk/>
            <pc:sldMk cId="3010453898" sldId="258"/>
            <ac:spMk id="17" creationId="{A65732E5-4ED0-05CA-A154-23B1BF630470}"/>
          </ac:spMkLst>
        </pc:spChg>
        <pc:spChg chg="add del mod ord">
          <ac:chgData name="Antonio Rodriguez Montero" userId="d67666ee-1921-4c11-aa7f-c9ce0be0e777" providerId="ADAL" clId="{CCFFF16C-DD81-4D47-84F3-179E15A1D2C2}" dt="2026-01-14T15:27:29.946" v="565" actId="14100"/>
          <ac:spMkLst>
            <pc:docMk/>
            <pc:sldMk cId="3010453898" sldId="258"/>
            <ac:spMk id="18" creationId="{3AFDD9F0-A8F6-CB1D-5146-5118B21D598F}"/>
          </ac:spMkLst>
        </pc:spChg>
        <pc:spChg chg="add mod">
          <ac:chgData name="Antonio Rodriguez Montero" userId="d67666ee-1921-4c11-aa7f-c9ce0be0e777" providerId="ADAL" clId="{CCFFF16C-DD81-4D47-84F3-179E15A1D2C2}" dt="2026-01-14T15:33:43.233" v="586" actId="1076"/>
          <ac:spMkLst>
            <pc:docMk/>
            <pc:sldMk cId="3010453898" sldId="258"/>
            <ac:spMk id="22" creationId="{E7B126F2-7FD7-2526-D0C8-BE16BDC8B2B1}"/>
          </ac:spMkLst>
        </pc:spChg>
        <pc:picChg chg="add mod">
          <ac:chgData name="Antonio Rodriguez Montero" userId="d67666ee-1921-4c11-aa7f-c9ce0be0e777" providerId="ADAL" clId="{CCFFF16C-DD81-4D47-84F3-179E15A1D2C2}" dt="2026-01-14T19:29:48.708" v="1719" actId="1076"/>
          <ac:picMkLst>
            <pc:docMk/>
            <pc:sldMk cId="3010453898" sldId="258"/>
            <ac:picMk id="2" creationId="{36783A88-F270-A8E6-D383-D657F570B9FB}"/>
          </ac:picMkLst>
        </pc:picChg>
        <pc:picChg chg="add mod">
          <ac:chgData name="Antonio Rodriguez Montero" userId="d67666ee-1921-4c11-aa7f-c9ce0be0e777" providerId="ADAL" clId="{CCFFF16C-DD81-4D47-84F3-179E15A1D2C2}" dt="2026-01-14T19:39:09.437" v="1722" actId="1076"/>
          <ac:picMkLst>
            <pc:docMk/>
            <pc:sldMk cId="3010453898" sldId="258"/>
            <ac:picMk id="3" creationId="{5CF8454E-E740-F210-FCBB-CD1EDE2E4D2C}"/>
          </ac:picMkLst>
        </pc:picChg>
        <pc:picChg chg="del">
          <ac:chgData name="Antonio Rodriguez Montero" userId="d67666ee-1921-4c11-aa7f-c9ce0be0e777" providerId="ADAL" clId="{CCFFF16C-DD81-4D47-84F3-179E15A1D2C2}" dt="2026-01-14T15:15:50.315" v="453" actId="478"/>
          <ac:picMkLst>
            <pc:docMk/>
            <pc:sldMk cId="3010453898" sldId="258"/>
            <ac:picMk id="7" creationId="{CF162F59-C6C3-ABFF-01F4-5F9FE6792FEA}"/>
          </ac:picMkLst>
        </pc:picChg>
        <pc:picChg chg="add del mod">
          <ac:chgData name="Antonio Rodriguez Montero" userId="d67666ee-1921-4c11-aa7f-c9ce0be0e777" providerId="ADAL" clId="{CCFFF16C-DD81-4D47-84F3-179E15A1D2C2}" dt="2026-01-14T15:25:11.237" v="545" actId="478"/>
          <ac:picMkLst>
            <pc:docMk/>
            <pc:sldMk cId="3010453898" sldId="258"/>
            <ac:picMk id="8" creationId="{0E140F40-A496-4A5C-00DD-952E4C21A8CD}"/>
          </ac:picMkLst>
        </pc:picChg>
        <pc:picChg chg="add mod">
          <ac:chgData name="Antonio Rodriguez Montero" userId="d67666ee-1921-4c11-aa7f-c9ce0be0e777" providerId="ADAL" clId="{CCFFF16C-DD81-4D47-84F3-179E15A1D2C2}" dt="2026-01-14T15:32:00.378" v="575" actId="1076"/>
          <ac:picMkLst>
            <pc:docMk/>
            <pc:sldMk cId="3010453898" sldId="258"/>
            <ac:picMk id="20" creationId="{1B3CD643-E5CA-0249-52CE-49AF69E2FC8D}"/>
          </ac:picMkLst>
        </pc:picChg>
        <pc:picChg chg="del">
          <ac:chgData name="Antonio Rodriguez Montero" userId="d67666ee-1921-4c11-aa7f-c9ce0be0e777" providerId="ADAL" clId="{CCFFF16C-DD81-4D47-84F3-179E15A1D2C2}" dt="2026-01-14T15:15:49.307" v="452" actId="478"/>
          <ac:picMkLst>
            <pc:docMk/>
            <pc:sldMk cId="3010453898" sldId="258"/>
            <ac:picMk id="1026" creationId="{37795D75-45FC-981C-F1CE-49DCB1D42CF2}"/>
          </ac:picMkLst>
        </pc:picChg>
        <pc:picChg chg="del">
          <ac:chgData name="Antonio Rodriguez Montero" userId="d67666ee-1921-4c11-aa7f-c9ce0be0e777" providerId="ADAL" clId="{CCFFF16C-DD81-4D47-84F3-179E15A1D2C2}" dt="2026-01-14T15:15:51.428" v="454" actId="478"/>
          <ac:picMkLst>
            <pc:docMk/>
            <pc:sldMk cId="3010453898" sldId="258"/>
            <ac:picMk id="1028" creationId="{D419A88A-EF93-1E44-D1D5-78CA54B4E60D}"/>
          </ac:picMkLst>
        </pc:picChg>
        <pc:cxnChg chg="add mod">
          <ac:chgData name="Antonio Rodriguez Montero" userId="d67666ee-1921-4c11-aa7f-c9ce0be0e777" providerId="ADAL" clId="{CCFFF16C-DD81-4D47-84F3-179E15A1D2C2}" dt="2026-01-14T15:21:10.736" v="526" actId="17032"/>
          <ac:cxnSpMkLst>
            <pc:docMk/>
            <pc:sldMk cId="3010453898" sldId="258"/>
            <ac:cxnSpMk id="6" creationId="{22D8F94B-6E6A-BC07-E1C2-90630EC31AEC}"/>
          </ac:cxnSpMkLst>
        </pc:cxnChg>
      </pc:sldChg>
      <pc:sldChg chg="addSp delSp modSp add mod modAnim">
        <pc:chgData name="Antonio Rodriguez Montero" userId="d67666ee-1921-4c11-aa7f-c9ce0be0e777" providerId="ADAL" clId="{CCFFF16C-DD81-4D47-84F3-179E15A1D2C2}" dt="2026-01-15T13:03:41.380" v="1746" actId="1076"/>
        <pc:sldMkLst>
          <pc:docMk/>
          <pc:sldMk cId="1347645332" sldId="259"/>
        </pc:sldMkLst>
        <pc:spChg chg="del">
          <ac:chgData name="Antonio Rodriguez Montero" userId="d67666ee-1921-4c11-aa7f-c9ce0be0e777" providerId="ADAL" clId="{CCFFF16C-DD81-4D47-84F3-179E15A1D2C2}" dt="2026-01-14T15:36:22.690" v="591" actId="478"/>
          <ac:spMkLst>
            <pc:docMk/>
            <pc:sldMk cId="1347645332" sldId="259"/>
            <ac:spMk id="4" creationId="{B0E59508-D50C-2508-4E5B-730CF40412F9}"/>
          </ac:spMkLst>
        </pc:spChg>
        <pc:spChg chg="add mod">
          <ac:chgData name="Antonio Rodriguez Montero" userId="d67666ee-1921-4c11-aa7f-c9ce0be0e777" providerId="ADAL" clId="{CCFFF16C-DD81-4D47-84F3-179E15A1D2C2}" dt="2026-01-14T15:54:53.602" v="722" actId="1076"/>
          <ac:spMkLst>
            <pc:docMk/>
            <pc:sldMk cId="1347645332" sldId="259"/>
            <ac:spMk id="7" creationId="{CE0384DB-4464-4AFF-BBB7-E281F413CC13}"/>
          </ac:spMkLst>
        </pc:spChg>
        <pc:spChg chg="mod">
          <ac:chgData name="Antonio Rodriguez Montero" userId="d67666ee-1921-4c11-aa7f-c9ce0be0e777" providerId="ADAL" clId="{CCFFF16C-DD81-4D47-84F3-179E15A1D2C2}" dt="2026-01-14T15:56:10.195" v="727" actId="20577"/>
          <ac:spMkLst>
            <pc:docMk/>
            <pc:sldMk cId="1347645332" sldId="259"/>
            <ac:spMk id="17" creationId="{924D4E18-D391-969F-5F55-1FF7054D3CCD}"/>
          </ac:spMkLst>
        </pc:spChg>
        <pc:spChg chg="mod">
          <ac:chgData name="Antonio Rodriguez Montero" userId="d67666ee-1921-4c11-aa7f-c9ce0be0e777" providerId="ADAL" clId="{CCFFF16C-DD81-4D47-84F3-179E15A1D2C2}" dt="2026-01-14T15:54:17.713" v="714" actId="1076"/>
          <ac:spMkLst>
            <pc:docMk/>
            <pc:sldMk cId="1347645332" sldId="259"/>
            <ac:spMk id="18" creationId="{5FAE4E81-4FB3-027C-BB58-A3CD96015042}"/>
          </ac:spMkLst>
        </pc:spChg>
        <pc:spChg chg="mod">
          <ac:chgData name="Antonio Rodriguez Montero" userId="d67666ee-1921-4c11-aa7f-c9ce0be0e777" providerId="ADAL" clId="{CCFFF16C-DD81-4D47-84F3-179E15A1D2C2}" dt="2026-01-14T15:55:13.044" v="723" actId="20577"/>
          <ac:spMkLst>
            <pc:docMk/>
            <pc:sldMk cId="1347645332" sldId="259"/>
            <ac:spMk id="22" creationId="{7B17E0DF-188B-CDE5-4C2D-FEE2C668E02F}"/>
          </ac:spMkLst>
        </pc:spChg>
        <pc:picChg chg="add mod">
          <ac:chgData name="Antonio Rodriguez Montero" userId="d67666ee-1921-4c11-aa7f-c9ce0be0e777" providerId="ADAL" clId="{CCFFF16C-DD81-4D47-84F3-179E15A1D2C2}" dt="2026-01-15T13:03:41.380" v="1746" actId="1076"/>
          <ac:picMkLst>
            <pc:docMk/>
            <pc:sldMk cId="1347645332" sldId="259"/>
            <ac:picMk id="2" creationId="{80922AA6-856B-492E-4B68-052FF91AF290}"/>
          </ac:picMkLst>
        </pc:picChg>
        <pc:picChg chg="add mod">
          <ac:chgData name="Antonio Rodriguez Montero" userId="d67666ee-1921-4c11-aa7f-c9ce0be0e777" providerId="ADAL" clId="{CCFFF16C-DD81-4D47-84F3-179E15A1D2C2}" dt="2026-01-14T15:54:32.178" v="718" actId="14100"/>
          <ac:picMkLst>
            <pc:docMk/>
            <pc:sldMk cId="1347645332" sldId="259"/>
            <ac:picMk id="3" creationId="{6EB72450-3064-4583-CBE0-2A38255BAA65}"/>
          </ac:picMkLst>
        </pc:picChg>
        <pc:picChg chg="del">
          <ac:chgData name="Antonio Rodriguez Montero" userId="d67666ee-1921-4c11-aa7f-c9ce0be0e777" providerId="ADAL" clId="{CCFFF16C-DD81-4D47-84F3-179E15A1D2C2}" dt="2026-01-14T15:36:39.366" v="594" actId="478"/>
          <ac:picMkLst>
            <pc:docMk/>
            <pc:sldMk cId="1347645332" sldId="259"/>
            <ac:picMk id="20" creationId="{06A50AC4-BFFE-ECE3-58F2-77680B053E48}"/>
          </ac:picMkLst>
        </pc:picChg>
      </pc:sldChg>
      <pc:sldChg chg="addSp delSp modSp add mod modAnim">
        <pc:chgData name="Antonio Rodriguez Montero" userId="d67666ee-1921-4c11-aa7f-c9ce0be0e777" providerId="ADAL" clId="{CCFFF16C-DD81-4D47-84F3-179E15A1D2C2}" dt="2026-01-15T13:06:34.411" v="1748" actId="1076"/>
        <pc:sldMkLst>
          <pc:docMk/>
          <pc:sldMk cId="4076213368" sldId="260"/>
        </pc:sldMkLst>
        <pc:spChg chg="del">
          <ac:chgData name="Antonio Rodriguez Montero" userId="d67666ee-1921-4c11-aa7f-c9ce0be0e777" providerId="ADAL" clId="{CCFFF16C-DD81-4D47-84F3-179E15A1D2C2}" dt="2026-01-14T15:59:20.789" v="745" actId="478"/>
          <ac:spMkLst>
            <pc:docMk/>
            <pc:sldMk cId="4076213368" sldId="260"/>
            <ac:spMk id="7" creationId="{A6763534-B7C0-BA2B-3E38-04475C149F35}"/>
          </ac:spMkLst>
        </pc:spChg>
        <pc:spChg chg="mod">
          <ac:chgData name="Antonio Rodriguez Montero" userId="d67666ee-1921-4c11-aa7f-c9ce0be0e777" providerId="ADAL" clId="{CCFFF16C-DD81-4D47-84F3-179E15A1D2C2}" dt="2026-01-14T15:56:35.446" v="733"/>
          <ac:spMkLst>
            <pc:docMk/>
            <pc:sldMk cId="4076213368" sldId="260"/>
            <ac:spMk id="17" creationId="{EDB7CE70-52D2-7A6D-13CD-65D828C36E8D}"/>
          </ac:spMkLst>
        </pc:spChg>
        <pc:spChg chg="mod">
          <ac:chgData name="Antonio Rodriguez Montero" userId="d67666ee-1921-4c11-aa7f-c9ce0be0e777" providerId="ADAL" clId="{CCFFF16C-DD81-4D47-84F3-179E15A1D2C2}" dt="2026-01-14T15:59:09.897" v="741" actId="14100"/>
          <ac:spMkLst>
            <pc:docMk/>
            <pc:sldMk cId="4076213368" sldId="260"/>
            <ac:spMk id="18" creationId="{D3E95D10-A422-32C9-0529-816D26370DA9}"/>
          </ac:spMkLst>
        </pc:spChg>
        <pc:spChg chg="mod">
          <ac:chgData name="Antonio Rodriguez Montero" userId="d67666ee-1921-4c11-aa7f-c9ce0be0e777" providerId="ADAL" clId="{CCFFF16C-DD81-4D47-84F3-179E15A1D2C2}" dt="2026-01-14T16:11:59.574" v="825" actId="20577"/>
          <ac:spMkLst>
            <pc:docMk/>
            <pc:sldMk cId="4076213368" sldId="260"/>
            <ac:spMk id="22" creationId="{8ADB9569-8F34-E093-C10C-C06D299BFDDB}"/>
          </ac:spMkLst>
        </pc:spChg>
        <pc:picChg chg="add mod">
          <ac:chgData name="Antonio Rodriguez Montero" userId="d67666ee-1921-4c11-aa7f-c9ce0be0e777" providerId="ADAL" clId="{CCFFF16C-DD81-4D47-84F3-179E15A1D2C2}" dt="2026-01-15T13:06:34.411" v="1748" actId="1076"/>
          <ac:picMkLst>
            <pc:docMk/>
            <pc:sldMk cId="4076213368" sldId="260"/>
            <ac:picMk id="2" creationId="{F955EA3D-F6B5-7E84-F557-F0BD76524B8E}"/>
          </ac:picMkLst>
        </pc:picChg>
        <pc:picChg chg="del">
          <ac:chgData name="Antonio Rodriguez Montero" userId="d67666ee-1921-4c11-aa7f-c9ce0be0e777" providerId="ADAL" clId="{CCFFF16C-DD81-4D47-84F3-179E15A1D2C2}" dt="2026-01-14T15:56:39.388" v="734" actId="478"/>
          <ac:picMkLst>
            <pc:docMk/>
            <pc:sldMk cId="4076213368" sldId="260"/>
            <ac:picMk id="3" creationId="{6371DCED-B3DF-5E7C-D0B0-6A796F390B75}"/>
          </ac:picMkLst>
        </pc:picChg>
        <pc:picChg chg="add del mod">
          <ac:chgData name="Antonio Rodriguez Montero" userId="d67666ee-1921-4c11-aa7f-c9ce0be0e777" providerId="ADAL" clId="{CCFFF16C-DD81-4D47-84F3-179E15A1D2C2}" dt="2026-01-14T16:02:28.127" v="757" actId="478"/>
          <ac:picMkLst>
            <pc:docMk/>
            <pc:sldMk cId="4076213368" sldId="260"/>
            <ac:picMk id="4" creationId="{2F8D44FE-A585-CE01-5FCF-D06F333E4073}"/>
          </ac:picMkLst>
        </pc:picChg>
        <pc:picChg chg="add mod">
          <ac:chgData name="Antonio Rodriguez Montero" userId="d67666ee-1921-4c11-aa7f-c9ce0be0e777" providerId="ADAL" clId="{CCFFF16C-DD81-4D47-84F3-179E15A1D2C2}" dt="2026-01-14T16:11:17.747" v="795" actId="1076"/>
          <ac:picMkLst>
            <pc:docMk/>
            <pc:sldMk cId="4076213368" sldId="260"/>
            <ac:picMk id="8" creationId="{0D9069C5-5207-0D12-01E2-35AAA8BC6113}"/>
          </ac:picMkLst>
        </pc:picChg>
        <pc:picChg chg="add mod">
          <ac:chgData name="Antonio Rodriguez Montero" userId="d67666ee-1921-4c11-aa7f-c9ce0be0e777" providerId="ADAL" clId="{CCFFF16C-DD81-4D47-84F3-179E15A1D2C2}" dt="2026-01-14T16:09:35.161" v="786" actId="1076"/>
          <ac:picMkLst>
            <pc:docMk/>
            <pc:sldMk cId="4076213368" sldId="260"/>
            <ac:picMk id="2050" creationId="{A9C7522B-9169-EF9A-380B-E9081C8C6AD5}"/>
          </ac:picMkLst>
        </pc:picChg>
      </pc:sldChg>
      <pc:sldChg chg="addSp delSp modSp add mod modAnim">
        <pc:chgData name="Antonio Rodriguez Montero" userId="d67666ee-1921-4c11-aa7f-c9ce0be0e777" providerId="ADAL" clId="{CCFFF16C-DD81-4D47-84F3-179E15A1D2C2}" dt="2026-01-15T13:29:15.560" v="1823" actId="1076"/>
        <pc:sldMkLst>
          <pc:docMk/>
          <pc:sldMk cId="472766221" sldId="261"/>
        </pc:sldMkLst>
        <pc:spChg chg="add del">
          <ac:chgData name="Antonio Rodriguez Montero" userId="d67666ee-1921-4c11-aa7f-c9ce0be0e777" providerId="ADAL" clId="{CCFFF16C-DD81-4D47-84F3-179E15A1D2C2}" dt="2026-01-14T16:25:07.027" v="857" actId="22"/>
          <ac:spMkLst>
            <pc:docMk/>
            <pc:sldMk cId="472766221" sldId="261"/>
            <ac:spMk id="3" creationId="{A962781A-31A4-7501-F164-9E02D4B15833}"/>
          </ac:spMkLst>
        </pc:spChg>
        <pc:spChg chg="add del mod">
          <ac:chgData name="Antonio Rodriguez Montero" userId="d67666ee-1921-4c11-aa7f-c9ce0be0e777" providerId="ADAL" clId="{CCFFF16C-DD81-4D47-84F3-179E15A1D2C2}" dt="2026-01-14T16:41:04.413" v="933" actId="478"/>
          <ac:spMkLst>
            <pc:docMk/>
            <pc:sldMk cId="472766221" sldId="261"/>
            <ac:spMk id="5" creationId="{61569829-DE41-88E8-D775-81EEA9DB7810}"/>
          </ac:spMkLst>
        </pc:spChg>
        <pc:spChg chg="add">
          <ac:chgData name="Antonio Rodriguez Montero" userId="d67666ee-1921-4c11-aa7f-c9ce0be0e777" providerId="ADAL" clId="{CCFFF16C-DD81-4D47-84F3-179E15A1D2C2}" dt="2026-01-14T16:32:16.479" v="873"/>
          <ac:spMkLst>
            <pc:docMk/>
            <pc:sldMk cId="472766221" sldId="261"/>
            <ac:spMk id="7" creationId="{070C1110-6767-5ED7-7827-DF52D458AC80}"/>
          </ac:spMkLst>
        </pc:spChg>
        <pc:spChg chg="add">
          <ac:chgData name="Antonio Rodriguez Montero" userId="d67666ee-1921-4c11-aa7f-c9ce0be0e777" providerId="ADAL" clId="{CCFFF16C-DD81-4D47-84F3-179E15A1D2C2}" dt="2026-01-14T16:32:24.925" v="875"/>
          <ac:spMkLst>
            <pc:docMk/>
            <pc:sldMk cId="472766221" sldId="261"/>
            <ac:spMk id="9" creationId="{1270C5EE-06B8-8CF7-0028-5F8890F0D097}"/>
          </ac:spMkLst>
        </pc:spChg>
        <pc:spChg chg="add mod">
          <ac:chgData name="Antonio Rodriguez Montero" userId="d67666ee-1921-4c11-aa7f-c9ce0be0e777" providerId="ADAL" clId="{CCFFF16C-DD81-4D47-84F3-179E15A1D2C2}" dt="2026-01-15T13:29:15.560" v="1823" actId="1076"/>
          <ac:spMkLst>
            <pc:docMk/>
            <pc:sldMk cId="472766221" sldId="261"/>
            <ac:spMk id="11" creationId="{8F9D3914-1D6F-B904-A029-60298EFBB544}"/>
          </ac:spMkLst>
        </pc:spChg>
        <pc:spChg chg="mod">
          <ac:chgData name="Antonio Rodriguez Montero" userId="d67666ee-1921-4c11-aa7f-c9ce0be0e777" providerId="ADAL" clId="{CCFFF16C-DD81-4D47-84F3-179E15A1D2C2}" dt="2026-01-14T16:14:50.267" v="835"/>
          <ac:spMkLst>
            <pc:docMk/>
            <pc:sldMk cId="472766221" sldId="261"/>
            <ac:spMk id="17" creationId="{D7694CF5-3D4C-9A55-2245-5C53E0F6D2A7}"/>
          </ac:spMkLst>
        </pc:spChg>
        <pc:spChg chg="mod">
          <ac:chgData name="Antonio Rodriguez Montero" userId="d67666ee-1921-4c11-aa7f-c9ce0be0e777" providerId="ADAL" clId="{CCFFF16C-DD81-4D47-84F3-179E15A1D2C2}" dt="2026-01-14T16:41:26.537" v="940" actId="14100"/>
          <ac:spMkLst>
            <pc:docMk/>
            <pc:sldMk cId="472766221" sldId="261"/>
            <ac:spMk id="18" creationId="{83BB109A-8BCD-F3D9-8588-545B43AAC221}"/>
          </ac:spMkLst>
        </pc:spChg>
        <pc:spChg chg="del mod">
          <ac:chgData name="Antonio Rodriguez Montero" userId="d67666ee-1921-4c11-aa7f-c9ce0be0e777" providerId="ADAL" clId="{CCFFF16C-DD81-4D47-84F3-179E15A1D2C2}" dt="2026-01-14T16:32:27.845" v="876" actId="478"/>
          <ac:spMkLst>
            <pc:docMk/>
            <pc:sldMk cId="472766221" sldId="261"/>
            <ac:spMk id="22" creationId="{27565BD5-F6E8-028F-24DF-7C5B0C52080D}"/>
          </ac:spMkLst>
        </pc:spChg>
        <pc:picChg chg="add mod">
          <ac:chgData name="Antonio Rodriguez Montero" userId="d67666ee-1921-4c11-aa7f-c9ce0be0e777" providerId="ADAL" clId="{CCFFF16C-DD81-4D47-84F3-179E15A1D2C2}" dt="2026-01-15T13:28:09.433" v="1821" actId="1076"/>
          <ac:picMkLst>
            <pc:docMk/>
            <pc:sldMk cId="472766221" sldId="261"/>
            <ac:picMk id="2" creationId="{0C605E7C-814D-C905-5060-95043E2E4840}"/>
          </ac:picMkLst>
        </pc:picChg>
        <pc:picChg chg="add del mod">
          <ac:chgData name="Antonio Rodriguez Montero" userId="d67666ee-1921-4c11-aa7f-c9ce0be0e777" providerId="ADAL" clId="{CCFFF16C-DD81-4D47-84F3-179E15A1D2C2}" dt="2026-01-15T13:19:07.521" v="1778" actId="21"/>
          <ac:picMkLst>
            <pc:docMk/>
            <pc:sldMk cId="472766221" sldId="261"/>
            <ac:picMk id="4" creationId="{AC71A718-FF00-F499-F90B-F048FF1E96F6}"/>
          </ac:picMkLst>
        </pc:picChg>
        <pc:picChg chg="add mod">
          <ac:chgData name="Antonio Rodriguez Montero" userId="d67666ee-1921-4c11-aa7f-c9ce0be0e777" providerId="ADAL" clId="{CCFFF16C-DD81-4D47-84F3-179E15A1D2C2}" dt="2026-01-15T13:27:55.879" v="1816" actId="1076"/>
          <ac:picMkLst>
            <pc:docMk/>
            <pc:sldMk cId="472766221" sldId="261"/>
            <ac:picMk id="5" creationId="{AC71A718-FF00-F499-F90B-F048FF1E96F6}"/>
          </ac:picMkLst>
        </pc:picChg>
        <pc:picChg chg="del">
          <ac:chgData name="Antonio Rodriguez Montero" userId="d67666ee-1921-4c11-aa7f-c9ce0be0e777" providerId="ADAL" clId="{CCFFF16C-DD81-4D47-84F3-179E15A1D2C2}" dt="2026-01-14T16:12:25.651" v="831" actId="478"/>
          <ac:picMkLst>
            <pc:docMk/>
            <pc:sldMk cId="472766221" sldId="261"/>
            <ac:picMk id="8" creationId="{3CBB01F6-D5E9-AC4D-C976-4DBE5B883C96}"/>
          </ac:picMkLst>
        </pc:picChg>
        <pc:picChg chg="add mod modCrop">
          <ac:chgData name="Antonio Rodriguez Montero" userId="d67666ee-1921-4c11-aa7f-c9ce0be0e777" providerId="ADAL" clId="{CCFFF16C-DD81-4D47-84F3-179E15A1D2C2}" dt="2026-01-15T13:28:00.089" v="1819" actId="1076"/>
          <ac:picMkLst>
            <pc:docMk/>
            <pc:sldMk cId="472766221" sldId="261"/>
            <ac:picMk id="8" creationId="{D3FBB46D-445D-215D-687C-015DF523F72B}"/>
          </ac:picMkLst>
        </pc:picChg>
        <pc:picChg chg="add del mod">
          <ac:chgData name="Antonio Rodriguez Montero" userId="d67666ee-1921-4c11-aa7f-c9ce0be0e777" providerId="ADAL" clId="{CCFFF16C-DD81-4D47-84F3-179E15A1D2C2}" dt="2026-01-14T16:43:34.961" v="943" actId="478"/>
          <ac:picMkLst>
            <pc:docMk/>
            <pc:sldMk cId="472766221" sldId="261"/>
            <ac:picMk id="14" creationId="{A8C11107-9ACB-7E1A-7708-CA5ECBA8DB0B}"/>
          </ac:picMkLst>
        </pc:picChg>
        <pc:picChg chg="add mod">
          <ac:chgData name="Antonio Rodriguez Montero" userId="d67666ee-1921-4c11-aa7f-c9ce0be0e777" providerId="ADAL" clId="{CCFFF16C-DD81-4D47-84F3-179E15A1D2C2}" dt="2026-01-14T16:44:01.256" v="951" actId="1076"/>
          <ac:picMkLst>
            <pc:docMk/>
            <pc:sldMk cId="472766221" sldId="261"/>
            <ac:picMk id="16" creationId="{C358BBA1-466B-12DA-0E0B-57B7FABA5322}"/>
          </ac:picMkLst>
        </pc:picChg>
        <pc:picChg chg="add mod">
          <ac:chgData name="Antonio Rodriguez Montero" userId="d67666ee-1921-4c11-aa7f-c9ce0be0e777" providerId="ADAL" clId="{CCFFF16C-DD81-4D47-84F3-179E15A1D2C2}" dt="2026-01-15T13:28:03.833" v="1820" actId="1076"/>
          <ac:picMkLst>
            <pc:docMk/>
            <pc:sldMk cId="472766221" sldId="261"/>
            <ac:picMk id="1026" creationId="{9B6237A7-0CB6-88C2-8F22-9E1C7595E211}"/>
          </ac:picMkLst>
        </pc:picChg>
        <pc:picChg chg="del">
          <ac:chgData name="Antonio Rodriguez Montero" userId="d67666ee-1921-4c11-aa7f-c9ce0be0e777" providerId="ADAL" clId="{CCFFF16C-DD81-4D47-84F3-179E15A1D2C2}" dt="2026-01-14T16:12:24.834" v="830" actId="478"/>
          <ac:picMkLst>
            <pc:docMk/>
            <pc:sldMk cId="472766221" sldId="261"/>
            <ac:picMk id="2050" creationId="{25F6D088-4DE0-4818-26DB-5C3B314C8BE9}"/>
          </ac:picMkLst>
        </pc:picChg>
      </pc:sldChg>
      <pc:sldChg chg="addSp delSp modSp add mod modAnim">
        <pc:chgData name="Antonio Rodriguez Montero" userId="d67666ee-1921-4c11-aa7f-c9ce0be0e777" providerId="ADAL" clId="{CCFFF16C-DD81-4D47-84F3-179E15A1D2C2}" dt="2026-01-15T14:05:29.848" v="1840" actId="1076"/>
        <pc:sldMkLst>
          <pc:docMk/>
          <pc:sldMk cId="634296047" sldId="262"/>
        </pc:sldMkLst>
        <pc:spChg chg="mod">
          <ac:chgData name="Antonio Rodriguez Montero" userId="d67666ee-1921-4c11-aa7f-c9ce0be0e777" providerId="ADAL" clId="{CCFFF16C-DD81-4D47-84F3-179E15A1D2C2}" dt="2026-01-14T16:50:21.975" v="976" actId="1076"/>
          <ac:spMkLst>
            <pc:docMk/>
            <pc:sldMk cId="634296047" sldId="262"/>
            <ac:spMk id="11" creationId="{4FE9C065-FF11-2763-207F-F981275D4BE2}"/>
          </ac:spMkLst>
        </pc:spChg>
        <pc:spChg chg="mod">
          <ac:chgData name="Antonio Rodriguez Montero" userId="d67666ee-1921-4c11-aa7f-c9ce0be0e777" providerId="ADAL" clId="{CCFFF16C-DD81-4D47-84F3-179E15A1D2C2}" dt="2026-01-14T16:50:38.622" v="981" actId="1076"/>
          <ac:spMkLst>
            <pc:docMk/>
            <pc:sldMk cId="634296047" sldId="262"/>
            <ac:spMk id="17" creationId="{BA1F26D3-0132-8E1C-C3FD-A94698C5891D}"/>
          </ac:spMkLst>
        </pc:spChg>
        <pc:spChg chg="mod">
          <ac:chgData name="Antonio Rodriguez Montero" userId="d67666ee-1921-4c11-aa7f-c9ce0be0e777" providerId="ADAL" clId="{CCFFF16C-DD81-4D47-84F3-179E15A1D2C2}" dt="2026-01-15T14:02:44.210" v="1834" actId="1076"/>
          <ac:spMkLst>
            <pc:docMk/>
            <pc:sldMk cId="634296047" sldId="262"/>
            <ac:spMk id="18" creationId="{783D411D-635F-B43F-37AF-EF6D12605650}"/>
          </ac:spMkLst>
        </pc:spChg>
        <pc:picChg chg="add mod">
          <ac:chgData name="Antonio Rodriguez Montero" userId="d67666ee-1921-4c11-aa7f-c9ce0be0e777" providerId="ADAL" clId="{CCFFF16C-DD81-4D47-84F3-179E15A1D2C2}" dt="2026-01-15T14:03:00.120" v="1838" actId="1076"/>
          <ac:picMkLst>
            <pc:docMk/>
            <pc:sldMk cId="634296047" sldId="262"/>
            <ac:picMk id="3" creationId="{E3BB0431-F7E0-160B-5699-57A7ED468421}"/>
          </ac:picMkLst>
        </pc:picChg>
        <pc:picChg chg="add mod">
          <ac:chgData name="Antonio Rodriguez Montero" userId="d67666ee-1921-4c11-aa7f-c9ce0be0e777" providerId="ADAL" clId="{CCFFF16C-DD81-4D47-84F3-179E15A1D2C2}" dt="2026-01-15T14:05:29.848" v="1840" actId="1076"/>
          <ac:picMkLst>
            <pc:docMk/>
            <pc:sldMk cId="634296047" sldId="262"/>
            <ac:picMk id="4" creationId="{E6009976-B29D-7B7E-B94D-2F8C71C322D8}"/>
          </ac:picMkLst>
        </pc:picChg>
        <pc:picChg chg="del">
          <ac:chgData name="Antonio Rodriguez Montero" userId="d67666ee-1921-4c11-aa7f-c9ce0be0e777" providerId="ADAL" clId="{CCFFF16C-DD81-4D47-84F3-179E15A1D2C2}" dt="2026-01-14T16:44:23.517" v="953" actId="478"/>
          <ac:picMkLst>
            <pc:docMk/>
            <pc:sldMk cId="634296047" sldId="262"/>
            <ac:picMk id="16" creationId="{B48507A2-D74A-20CA-43EE-FE89A62FD69A}"/>
          </ac:picMkLst>
        </pc:picChg>
        <pc:picChg chg="add mod">
          <ac:chgData name="Antonio Rodriguez Montero" userId="d67666ee-1921-4c11-aa7f-c9ce0be0e777" providerId="ADAL" clId="{CCFFF16C-DD81-4D47-84F3-179E15A1D2C2}" dt="2026-01-14T16:51:41.558" v="985" actId="1076"/>
          <ac:picMkLst>
            <pc:docMk/>
            <pc:sldMk cId="634296047" sldId="262"/>
            <ac:picMk id="5122" creationId="{13A185F2-70E8-71BC-3E90-601901B4FF17}"/>
          </ac:picMkLst>
        </pc:picChg>
      </pc:sldChg>
      <pc:sldChg chg="addSp delSp modSp add mod delAnim modAnim">
        <pc:chgData name="Antonio Rodriguez Montero" userId="d67666ee-1921-4c11-aa7f-c9ce0be0e777" providerId="ADAL" clId="{CCFFF16C-DD81-4D47-84F3-179E15A1D2C2}" dt="2026-01-15T14:19:59.871" v="1868" actId="1076"/>
        <pc:sldMkLst>
          <pc:docMk/>
          <pc:sldMk cId="3926636285" sldId="263"/>
        </pc:sldMkLst>
        <pc:spChg chg="add del mod">
          <ac:chgData name="Antonio Rodriguez Montero" userId="d67666ee-1921-4c11-aa7f-c9ce0be0e777" providerId="ADAL" clId="{CCFFF16C-DD81-4D47-84F3-179E15A1D2C2}" dt="2026-01-14T17:00:56.851" v="1063" actId="478"/>
          <ac:spMkLst>
            <pc:docMk/>
            <pc:sldMk cId="3926636285" sldId="263"/>
            <ac:spMk id="3" creationId="{2C5163B0-6370-64A9-66EE-49CA00F5A7A6}"/>
          </ac:spMkLst>
        </pc:spChg>
        <pc:spChg chg="mod">
          <ac:chgData name="Antonio Rodriguez Montero" userId="d67666ee-1921-4c11-aa7f-c9ce0be0e777" providerId="ADAL" clId="{CCFFF16C-DD81-4D47-84F3-179E15A1D2C2}" dt="2026-01-14T17:00:59.753" v="1064" actId="1076"/>
          <ac:spMkLst>
            <pc:docMk/>
            <pc:sldMk cId="3926636285" sldId="263"/>
            <ac:spMk id="11" creationId="{EC0F33D8-E03D-4A77-15F8-923A35BE7BD9}"/>
          </ac:spMkLst>
        </pc:spChg>
        <pc:spChg chg="mod">
          <ac:chgData name="Antonio Rodriguez Montero" userId="d67666ee-1921-4c11-aa7f-c9ce0be0e777" providerId="ADAL" clId="{CCFFF16C-DD81-4D47-84F3-179E15A1D2C2}" dt="2026-01-14T17:00:09.483" v="1062" actId="1076"/>
          <ac:spMkLst>
            <pc:docMk/>
            <pc:sldMk cId="3926636285" sldId="263"/>
            <ac:spMk id="17" creationId="{C8B0B223-C387-E708-9BD6-DFC9A0D02567}"/>
          </ac:spMkLst>
        </pc:spChg>
        <pc:spChg chg="mod">
          <ac:chgData name="Antonio Rodriguez Montero" userId="d67666ee-1921-4c11-aa7f-c9ce0be0e777" providerId="ADAL" clId="{CCFFF16C-DD81-4D47-84F3-179E15A1D2C2}" dt="2026-01-14T17:00:06.359" v="1061" actId="1076"/>
          <ac:spMkLst>
            <pc:docMk/>
            <pc:sldMk cId="3926636285" sldId="263"/>
            <ac:spMk id="18" creationId="{F4BAC77A-0255-1C5E-36B8-763D4E7CD92B}"/>
          </ac:spMkLst>
        </pc:spChg>
        <pc:spChg chg="add mod">
          <ac:chgData name="Antonio Rodriguez Montero" userId="d67666ee-1921-4c11-aa7f-c9ce0be0e777" providerId="ADAL" clId="{CCFFF16C-DD81-4D47-84F3-179E15A1D2C2}" dt="2026-01-14T17:07:08.472" v="1107" actId="167"/>
          <ac:spMkLst>
            <pc:docMk/>
            <pc:sldMk cId="3926636285" sldId="263"/>
            <ac:spMk id="19" creationId="{6D1EC612-B7B7-AAD7-D561-16B207444564}"/>
          </ac:spMkLst>
        </pc:spChg>
        <pc:spChg chg="add del mod">
          <ac:chgData name="Antonio Rodriguez Montero" userId="d67666ee-1921-4c11-aa7f-c9ce0be0e777" providerId="ADAL" clId="{CCFFF16C-DD81-4D47-84F3-179E15A1D2C2}" dt="2026-01-14T17:06:36.095" v="1100" actId="478"/>
          <ac:spMkLst>
            <pc:docMk/>
            <pc:sldMk cId="3926636285" sldId="263"/>
            <ac:spMk id="20" creationId="{298C6E4B-8409-60AB-251B-C276E6214127}"/>
          </ac:spMkLst>
        </pc:spChg>
        <pc:picChg chg="add del mod">
          <ac:chgData name="Antonio Rodriguez Montero" userId="d67666ee-1921-4c11-aa7f-c9ce0be0e777" providerId="ADAL" clId="{CCFFF16C-DD81-4D47-84F3-179E15A1D2C2}" dt="2026-01-15T14:17:02.688" v="1852" actId="478"/>
          <ac:picMkLst>
            <pc:docMk/>
            <pc:sldMk cId="3926636285" sldId="263"/>
            <ac:picMk id="3" creationId="{7CB03FF6-1FCC-AC4B-296D-23EEA671CA4F}"/>
          </ac:picMkLst>
        </pc:picChg>
        <pc:picChg chg="add del mod">
          <ac:chgData name="Antonio Rodriguez Montero" userId="d67666ee-1921-4c11-aa7f-c9ce0be0e777" providerId="ADAL" clId="{CCFFF16C-DD81-4D47-84F3-179E15A1D2C2}" dt="2026-01-15T14:19:53.303" v="1867" actId="478"/>
          <ac:picMkLst>
            <pc:docMk/>
            <pc:sldMk cId="3926636285" sldId="263"/>
            <ac:picMk id="4" creationId="{61EA028D-B588-6B89-EDAB-A149413E0939}"/>
          </ac:picMkLst>
        </pc:picChg>
        <pc:picChg chg="add mod">
          <ac:chgData name="Antonio Rodriguez Montero" userId="d67666ee-1921-4c11-aa7f-c9ce0be0e777" providerId="ADAL" clId="{CCFFF16C-DD81-4D47-84F3-179E15A1D2C2}" dt="2026-01-15T14:16:57.015" v="1850" actId="1076"/>
          <ac:picMkLst>
            <pc:docMk/>
            <pc:sldMk cId="3926636285" sldId="263"/>
            <ac:picMk id="5" creationId="{AFABAEC0-AD75-3212-B4BE-DDE75632BDD8}"/>
          </ac:picMkLst>
        </pc:picChg>
        <pc:picChg chg="add mod">
          <ac:chgData name="Antonio Rodriguez Montero" userId="d67666ee-1921-4c11-aa7f-c9ce0be0e777" providerId="ADAL" clId="{CCFFF16C-DD81-4D47-84F3-179E15A1D2C2}" dt="2026-01-15T14:19:33.415" v="1864" actId="1076"/>
          <ac:picMkLst>
            <pc:docMk/>
            <pc:sldMk cId="3926636285" sldId="263"/>
            <ac:picMk id="9" creationId="{229D9A6B-3774-7545-B9FD-C2CDFC7F9A6E}"/>
          </ac:picMkLst>
        </pc:picChg>
        <pc:picChg chg="add mod">
          <ac:chgData name="Antonio Rodriguez Montero" userId="d67666ee-1921-4c11-aa7f-c9ce0be0e777" providerId="ADAL" clId="{CCFFF16C-DD81-4D47-84F3-179E15A1D2C2}" dt="2026-01-15T14:19:59.871" v="1868" actId="1076"/>
          <ac:picMkLst>
            <pc:docMk/>
            <pc:sldMk cId="3926636285" sldId="263"/>
            <ac:picMk id="12" creationId="{84BCEBFA-8328-34F5-D0BE-C6EDA88E64C2}"/>
          </ac:picMkLst>
        </pc:picChg>
        <pc:picChg chg="del">
          <ac:chgData name="Antonio Rodriguez Montero" userId="d67666ee-1921-4c11-aa7f-c9ce0be0e777" providerId="ADAL" clId="{CCFFF16C-DD81-4D47-84F3-179E15A1D2C2}" dt="2026-01-14T16:53:11.500" v="994" actId="478"/>
          <ac:picMkLst>
            <pc:docMk/>
            <pc:sldMk cId="3926636285" sldId="263"/>
            <ac:picMk id="5122" creationId="{FC1ECACF-F633-5941-6578-B57E19C548BA}"/>
          </ac:picMkLst>
        </pc:picChg>
        <pc:cxnChg chg="add mod">
          <ac:chgData name="Antonio Rodriguez Montero" userId="d67666ee-1921-4c11-aa7f-c9ce0be0e777" providerId="ADAL" clId="{CCFFF16C-DD81-4D47-84F3-179E15A1D2C2}" dt="2026-01-14T17:04:28.811" v="1069" actId="14100"/>
          <ac:cxnSpMkLst>
            <pc:docMk/>
            <pc:sldMk cId="3926636285" sldId="263"/>
            <ac:cxnSpMk id="8" creationId="{95DB1C2A-5A81-BE6D-1337-47EFF28401CF}"/>
          </ac:cxnSpMkLst>
        </pc:cxnChg>
        <pc:cxnChg chg="add del mod">
          <ac:chgData name="Antonio Rodriguez Montero" userId="d67666ee-1921-4c11-aa7f-c9ce0be0e777" providerId="ADAL" clId="{CCFFF16C-DD81-4D47-84F3-179E15A1D2C2}" dt="2026-01-14T17:07:03.038" v="1106" actId="478"/>
          <ac:cxnSpMkLst>
            <pc:docMk/>
            <pc:sldMk cId="3926636285" sldId="263"/>
            <ac:cxnSpMk id="12" creationId="{D22E832E-5040-E7D5-C0A2-6526E7FFA355}"/>
          </ac:cxnSpMkLst>
        </pc:cxnChg>
      </pc:sldChg>
      <pc:sldChg chg="addSp delSp modSp add mod modAnim">
        <pc:chgData name="Antonio Rodriguez Montero" userId="d67666ee-1921-4c11-aa7f-c9ce0be0e777" providerId="ADAL" clId="{CCFFF16C-DD81-4D47-84F3-179E15A1D2C2}" dt="2026-01-15T14:28:54.168" v="1885" actId="1076"/>
        <pc:sldMkLst>
          <pc:docMk/>
          <pc:sldMk cId="4099857331" sldId="264"/>
        </pc:sldMkLst>
        <pc:spChg chg="add mod">
          <ac:chgData name="Antonio Rodriguez Montero" userId="d67666ee-1921-4c11-aa7f-c9ce0be0e777" providerId="ADAL" clId="{CCFFF16C-DD81-4D47-84F3-179E15A1D2C2}" dt="2026-01-14T17:16:16.687" v="1190" actId="1076"/>
          <ac:spMkLst>
            <pc:docMk/>
            <pc:sldMk cId="4099857331" sldId="264"/>
            <ac:spMk id="3" creationId="{140F69FC-EA01-717F-82CC-501971829702}"/>
          </ac:spMkLst>
        </pc:spChg>
        <pc:spChg chg="mod">
          <ac:chgData name="Antonio Rodriguez Montero" userId="d67666ee-1921-4c11-aa7f-c9ce0be0e777" providerId="ADAL" clId="{CCFFF16C-DD81-4D47-84F3-179E15A1D2C2}" dt="2026-01-15T14:23:29.599" v="1878" actId="1076"/>
          <ac:spMkLst>
            <pc:docMk/>
            <pc:sldMk cId="4099857331" sldId="264"/>
            <ac:spMk id="11" creationId="{9C745FDF-3BA0-BA90-A611-68904B85DCD9}"/>
          </ac:spMkLst>
        </pc:spChg>
        <pc:spChg chg="mod">
          <ac:chgData name="Antonio Rodriguez Montero" userId="d67666ee-1921-4c11-aa7f-c9ce0be0e777" providerId="ADAL" clId="{CCFFF16C-DD81-4D47-84F3-179E15A1D2C2}" dt="2026-01-15T14:23:41.158" v="1882" actId="1076"/>
          <ac:spMkLst>
            <pc:docMk/>
            <pc:sldMk cId="4099857331" sldId="264"/>
            <ac:spMk id="17" creationId="{7E30A7B9-95F8-409E-B610-A90DF54AB792}"/>
          </ac:spMkLst>
        </pc:spChg>
        <pc:spChg chg="mod">
          <ac:chgData name="Antonio Rodriguez Montero" userId="d67666ee-1921-4c11-aa7f-c9ce0be0e777" providerId="ADAL" clId="{CCFFF16C-DD81-4D47-84F3-179E15A1D2C2}" dt="2026-01-15T14:23:37.896" v="1881" actId="14100"/>
          <ac:spMkLst>
            <pc:docMk/>
            <pc:sldMk cId="4099857331" sldId="264"/>
            <ac:spMk id="18" creationId="{7867CB07-555E-59E1-D69C-BC355F0B3DE4}"/>
          </ac:spMkLst>
        </pc:spChg>
        <pc:spChg chg="del mod">
          <ac:chgData name="Antonio Rodriguez Montero" userId="d67666ee-1921-4c11-aa7f-c9ce0be0e777" providerId="ADAL" clId="{CCFFF16C-DD81-4D47-84F3-179E15A1D2C2}" dt="2026-01-14T17:07:44.785" v="1115" actId="478"/>
          <ac:spMkLst>
            <pc:docMk/>
            <pc:sldMk cId="4099857331" sldId="264"/>
            <ac:spMk id="19" creationId="{618CB9BB-AA4E-BEC2-9A1D-A4C490A8C72F}"/>
          </ac:spMkLst>
        </pc:spChg>
        <pc:picChg chg="add mod">
          <ac:chgData name="Antonio Rodriguez Montero" userId="d67666ee-1921-4c11-aa7f-c9ce0be0e777" providerId="ADAL" clId="{CCFFF16C-DD81-4D47-84F3-179E15A1D2C2}" dt="2026-01-15T14:23:31.558" v="1879" actId="1076"/>
          <ac:picMkLst>
            <pc:docMk/>
            <pc:sldMk cId="4099857331" sldId="264"/>
            <ac:picMk id="2" creationId="{8320F0FD-9764-014D-42A2-C1B2D2B7435E}"/>
          </ac:picMkLst>
        </pc:picChg>
        <pc:picChg chg="add mod">
          <ac:chgData name="Antonio Rodriguez Montero" userId="d67666ee-1921-4c11-aa7f-c9ce0be0e777" providerId="ADAL" clId="{CCFFF16C-DD81-4D47-84F3-179E15A1D2C2}" dt="2026-01-15T14:28:54.168" v="1885" actId="1076"/>
          <ac:picMkLst>
            <pc:docMk/>
            <pc:sldMk cId="4099857331" sldId="264"/>
            <ac:picMk id="4" creationId="{47AE6EB1-61DC-8411-A2CE-1DA05AEEE314}"/>
          </ac:picMkLst>
        </pc:picChg>
        <pc:picChg chg="del">
          <ac:chgData name="Antonio Rodriguez Montero" userId="d67666ee-1921-4c11-aa7f-c9ce0be0e777" providerId="ADAL" clId="{CCFFF16C-DD81-4D47-84F3-179E15A1D2C2}" dt="2026-01-14T17:07:41.218" v="1113" actId="478"/>
          <ac:picMkLst>
            <pc:docMk/>
            <pc:sldMk cId="4099857331" sldId="264"/>
            <ac:picMk id="5" creationId="{F407EAB2-9C70-3B35-6F4E-C3E1D6931BE9}"/>
          </ac:picMkLst>
        </pc:picChg>
        <pc:picChg chg="add mod">
          <ac:chgData name="Antonio Rodriguez Montero" userId="d67666ee-1921-4c11-aa7f-c9ce0be0e777" providerId="ADAL" clId="{CCFFF16C-DD81-4D47-84F3-179E15A1D2C2}" dt="2026-01-15T14:24:01.718" v="1883" actId="1440"/>
          <ac:picMkLst>
            <pc:docMk/>
            <pc:sldMk cId="4099857331" sldId="264"/>
            <ac:picMk id="6146" creationId="{A87955D0-7941-3CD7-F4BB-1DBD3ED93A7B}"/>
          </ac:picMkLst>
        </pc:picChg>
        <pc:cxnChg chg="del">
          <ac:chgData name="Antonio Rodriguez Montero" userId="d67666ee-1921-4c11-aa7f-c9ce0be0e777" providerId="ADAL" clId="{CCFFF16C-DD81-4D47-84F3-179E15A1D2C2}" dt="2026-01-14T17:07:46.713" v="1116" actId="478"/>
          <ac:cxnSpMkLst>
            <pc:docMk/>
            <pc:sldMk cId="4099857331" sldId="264"/>
            <ac:cxnSpMk id="8" creationId="{79432E4C-3D45-66C6-413B-0F022A2DCC81}"/>
          </ac:cxnSpMkLst>
        </pc:cxnChg>
      </pc:sldChg>
      <pc:sldChg chg="addSp delSp modSp add mod modAnim">
        <pc:chgData name="Antonio Rodriguez Montero" userId="d67666ee-1921-4c11-aa7f-c9ce0be0e777" providerId="ADAL" clId="{CCFFF16C-DD81-4D47-84F3-179E15A1D2C2}" dt="2026-01-15T14:35:56.127" v="1893" actId="17032"/>
        <pc:sldMkLst>
          <pc:docMk/>
          <pc:sldMk cId="13671123" sldId="265"/>
        </pc:sldMkLst>
        <pc:spChg chg="del">
          <ac:chgData name="Antonio Rodriguez Montero" userId="d67666ee-1921-4c11-aa7f-c9ce0be0e777" providerId="ADAL" clId="{CCFFF16C-DD81-4D47-84F3-179E15A1D2C2}" dt="2026-01-14T17:17:34.085" v="1207" actId="478"/>
          <ac:spMkLst>
            <pc:docMk/>
            <pc:sldMk cId="13671123" sldId="265"/>
            <ac:spMk id="3" creationId="{AF6B317B-DEBF-9770-8A2D-19C590AF714C}"/>
          </ac:spMkLst>
        </pc:spChg>
        <pc:spChg chg="add mod">
          <ac:chgData name="Antonio Rodriguez Montero" userId="d67666ee-1921-4c11-aa7f-c9ce0be0e777" providerId="ADAL" clId="{CCFFF16C-DD81-4D47-84F3-179E15A1D2C2}" dt="2026-01-15T14:35:56.127" v="1893" actId="17032"/>
          <ac:spMkLst>
            <pc:docMk/>
            <pc:sldMk cId="13671123" sldId="265"/>
            <ac:spMk id="5" creationId="{4A383DDA-C959-F38D-579B-BDCD6C69886B}"/>
          </ac:spMkLst>
        </pc:spChg>
        <pc:spChg chg="mod">
          <ac:chgData name="Antonio Rodriguez Montero" userId="d67666ee-1921-4c11-aa7f-c9ce0be0e777" providerId="ADAL" clId="{CCFFF16C-DD81-4D47-84F3-179E15A1D2C2}" dt="2026-01-14T17:27:04.192" v="1233" actId="14100"/>
          <ac:spMkLst>
            <pc:docMk/>
            <pc:sldMk cId="13671123" sldId="265"/>
            <ac:spMk id="11" creationId="{54AF67C4-B586-6405-D537-C6FC1CEAD223}"/>
          </ac:spMkLst>
        </pc:spChg>
        <pc:spChg chg="mod">
          <ac:chgData name="Antonio Rodriguez Montero" userId="d67666ee-1921-4c11-aa7f-c9ce0be0e777" providerId="ADAL" clId="{CCFFF16C-DD81-4D47-84F3-179E15A1D2C2}" dt="2026-01-15T14:30:34.713" v="1887" actId="1076"/>
          <ac:spMkLst>
            <pc:docMk/>
            <pc:sldMk cId="13671123" sldId="265"/>
            <ac:spMk id="17" creationId="{7EC9CEEB-B9EC-160D-205D-185764C07C32}"/>
          </ac:spMkLst>
        </pc:spChg>
        <pc:spChg chg="mod">
          <ac:chgData name="Antonio Rodriguez Montero" userId="d67666ee-1921-4c11-aa7f-c9ce0be0e777" providerId="ADAL" clId="{CCFFF16C-DD81-4D47-84F3-179E15A1D2C2}" dt="2026-01-15T14:30:32.240" v="1886" actId="1076"/>
          <ac:spMkLst>
            <pc:docMk/>
            <pc:sldMk cId="13671123" sldId="265"/>
            <ac:spMk id="18" creationId="{208E4AFD-EF65-1C5B-F751-EAF8B720706D}"/>
          </ac:spMkLst>
        </pc:spChg>
        <pc:picChg chg="add mod">
          <ac:chgData name="Antonio Rodriguez Montero" userId="d67666ee-1921-4c11-aa7f-c9ce0be0e777" providerId="ADAL" clId="{CCFFF16C-DD81-4D47-84F3-179E15A1D2C2}" dt="2026-01-15T14:30:53.922" v="1889" actId="1076"/>
          <ac:picMkLst>
            <pc:docMk/>
            <pc:sldMk cId="13671123" sldId="265"/>
            <ac:picMk id="2" creationId="{164C79C0-A144-CB98-7D42-7FF52D35CDC4}"/>
          </ac:picMkLst>
        </pc:picChg>
        <pc:picChg chg="add mod">
          <ac:chgData name="Antonio Rodriguez Montero" userId="d67666ee-1921-4c11-aa7f-c9ce0be0e777" providerId="ADAL" clId="{CCFFF16C-DD81-4D47-84F3-179E15A1D2C2}" dt="2026-01-15T14:34:37.104" v="1891" actId="1076"/>
          <ac:picMkLst>
            <pc:docMk/>
            <pc:sldMk cId="13671123" sldId="265"/>
            <ac:picMk id="3" creationId="{85AAE0E0-9FAD-BB40-76A5-080993DCBE1F}"/>
          </ac:picMkLst>
        </pc:picChg>
        <pc:picChg chg="add mod">
          <ac:chgData name="Antonio Rodriguez Montero" userId="d67666ee-1921-4c11-aa7f-c9ce0be0e777" providerId="ADAL" clId="{CCFFF16C-DD81-4D47-84F3-179E15A1D2C2}" dt="2026-01-14T17:27:08.594" v="1234" actId="1076"/>
          <ac:picMkLst>
            <pc:docMk/>
            <pc:sldMk cId="13671123" sldId="265"/>
            <ac:picMk id="4" creationId="{30C321E6-7177-67BD-D49F-3CF9B8EE7B09}"/>
          </ac:picMkLst>
        </pc:picChg>
        <pc:picChg chg="del">
          <ac:chgData name="Antonio Rodriguez Montero" userId="d67666ee-1921-4c11-aa7f-c9ce0be0e777" providerId="ADAL" clId="{CCFFF16C-DD81-4D47-84F3-179E15A1D2C2}" dt="2026-01-14T17:17:11.961" v="1202" actId="478"/>
          <ac:picMkLst>
            <pc:docMk/>
            <pc:sldMk cId="13671123" sldId="265"/>
            <ac:picMk id="6146" creationId="{C39E3ACF-88DD-B5B2-CED6-A75F611D224D}"/>
          </ac:picMkLst>
        </pc:picChg>
      </pc:sldChg>
      <pc:sldChg chg="addSp delSp modSp add mod modAnim">
        <pc:chgData name="Antonio Rodriguez Montero" userId="d67666ee-1921-4c11-aa7f-c9ce0be0e777" providerId="ADAL" clId="{CCFFF16C-DD81-4D47-84F3-179E15A1D2C2}" dt="2026-01-15T15:00:17.992" v="1913" actId="1076"/>
        <pc:sldMkLst>
          <pc:docMk/>
          <pc:sldMk cId="1675754405" sldId="266"/>
        </pc:sldMkLst>
        <pc:spChg chg="add mod">
          <ac:chgData name="Antonio Rodriguez Montero" userId="d67666ee-1921-4c11-aa7f-c9ce0be0e777" providerId="ADAL" clId="{CCFFF16C-DD81-4D47-84F3-179E15A1D2C2}" dt="2026-01-15T14:55:43.463" v="1898" actId="1076"/>
          <ac:spMkLst>
            <pc:docMk/>
            <pc:sldMk cId="1675754405" sldId="266"/>
            <ac:spMk id="2" creationId="{31E446CB-260B-2479-4B9F-EDA8764B65A1}"/>
          </ac:spMkLst>
        </pc:spChg>
        <pc:spChg chg="add mod">
          <ac:chgData name="Antonio Rodriguez Montero" userId="d67666ee-1921-4c11-aa7f-c9ce0be0e777" providerId="ADAL" clId="{CCFFF16C-DD81-4D47-84F3-179E15A1D2C2}" dt="2026-01-15T14:55:38.007" v="1897" actId="1076"/>
          <ac:spMkLst>
            <pc:docMk/>
            <pc:sldMk cId="1675754405" sldId="266"/>
            <ac:spMk id="3" creationId="{96A1ED08-85CA-6EED-7317-DCE77124AD4A}"/>
          </ac:spMkLst>
        </pc:spChg>
        <pc:spChg chg="add mod">
          <ac:chgData name="Antonio Rodriguez Montero" userId="d67666ee-1921-4c11-aa7f-c9ce0be0e777" providerId="ADAL" clId="{CCFFF16C-DD81-4D47-84F3-179E15A1D2C2}" dt="2026-01-15T14:56:29.330" v="1901" actId="17032"/>
          <ac:spMkLst>
            <pc:docMk/>
            <pc:sldMk cId="1675754405" sldId="266"/>
            <ac:spMk id="5" creationId="{49E1840C-70EA-2144-32B1-067B3A33701B}"/>
          </ac:spMkLst>
        </pc:spChg>
        <pc:spChg chg="add mod">
          <ac:chgData name="Antonio Rodriguez Montero" userId="d67666ee-1921-4c11-aa7f-c9ce0be0e777" providerId="ADAL" clId="{CCFFF16C-DD81-4D47-84F3-179E15A1D2C2}" dt="2026-01-15T14:56:39.907" v="1903" actId="1076"/>
          <ac:spMkLst>
            <pc:docMk/>
            <pc:sldMk cId="1675754405" sldId="266"/>
            <ac:spMk id="7" creationId="{AF8CA148-54E4-EF28-E839-975440B734AC}"/>
          </ac:spMkLst>
        </pc:spChg>
        <pc:spChg chg="add mod">
          <ac:chgData name="Antonio Rodriguez Montero" userId="d67666ee-1921-4c11-aa7f-c9ce0be0e777" providerId="ADAL" clId="{CCFFF16C-DD81-4D47-84F3-179E15A1D2C2}" dt="2026-01-15T14:57:04.456" v="1908" actId="14100"/>
          <ac:spMkLst>
            <pc:docMk/>
            <pc:sldMk cId="1675754405" sldId="266"/>
            <ac:spMk id="8" creationId="{1D7B29C4-F6A6-1E2A-CFC0-790D6FB0CED3}"/>
          </ac:spMkLst>
        </pc:spChg>
        <pc:spChg chg="add mod">
          <ac:chgData name="Antonio Rodriguez Montero" userId="d67666ee-1921-4c11-aa7f-c9ce0be0e777" providerId="ADAL" clId="{CCFFF16C-DD81-4D47-84F3-179E15A1D2C2}" dt="2026-01-15T14:57:23.860" v="1911" actId="14100"/>
          <ac:spMkLst>
            <pc:docMk/>
            <pc:sldMk cId="1675754405" sldId="266"/>
            <ac:spMk id="9" creationId="{FC7F3FEF-B5DD-7083-54DE-C9E58A7515F7}"/>
          </ac:spMkLst>
        </pc:spChg>
        <pc:spChg chg="mod">
          <ac:chgData name="Antonio Rodriguez Montero" userId="d67666ee-1921-4c11-aa7f-c9ce0be0e777" providerId="ADAL" clId="{CCFFF16C-DD81-4D47-84F3-179E15A1D2C2}" dt="2026-01-14T17:40:15.638" v="1347" actId="20577"/>
          <ac:spMkLst>
            <pc:docMk/>
            <pc:sldMk cId="1675754405" sldId="266"/>
            <ac:spMk id="11" creationId="{801FE87A-A4E3-286F-D2E3-A591E4B7A3AC}"/>
          </ac:spMkLst>
        </pc:spChg>
        <pc:spChg chg="mod">
          <ac:chgData name="Antonio Rodriguez Montero" userId="d67666ee-1921-4c11-aa7f-c9ce0be0e777" providerId="ADAL" clId="{CCFFF16C-DD81-4D47-84F3-179E15A1D2C2}" dt="2026-01-14T17:27:50.518" v="1243"/>
          <ac:spMkLst>
            <pc:docMk/>
            <pc:sldMk cId="1675754405" sldId="266"/>
            <ac:spMk id="17" creationId="{C14B829B-0F64-2286-42B7-096A79C386BB}"/>
          </ac:spMkLst>
        </pc:spChg>
        <pc:picChg chg="del">
          <ac:chgData name="Antonio Rodriguez Montero" userId="d67666ee-1921-4c11-aa7f-c9ce0be0e777" providerId="ADAL" clId="{CCFFF16C-DD81-4D47-84F3-179E15A1D2C2}" dt="2026-01-14T17:27:34.919" v="1239" actId="478"/>
          <ac:picMkLst>
            <pc:docMk/>
            <pc:sldMk cId="1675754405" sldId="266"/>
            <ac:picMk id="4" creationId="{749FC61B-B097-A41B-FBD2-B1F7AEF2905A}"/>
          </ac:picMkLst>
        </pc:picChg>
        <pc:picChg chg="add mod">
          <ac:chgData name="Antonio Rodriguez Montero" userId="d67666ee-1921-4c11-aa7f-c9ce0be0e777" providerId="ADAL" clId="{CCFFF16C-DD81-4D47-84F3-179E15A1D2C2}" dt="2026-01-15T14:54:46.926" v="1895" actId="1076"/>
          <ac:picMkLst>
            <pc:docMk/>
            <pc:sldMk cId="1675754405" sldId="266"/>
            <ac:picMk id="4" creationId="{EDA7C69A-24B0-4F6A-9124-7558EA706F85}"/>
          </ac:picMkLst>
        </pc:picChg>
        <pc:picChg chg="add mod">
          <ac:chgData name="Antonio Rodriguez Montero" userId="d67666ee-1921-4c11-aa7f-c9ce0be0e777" providerId="ADAL" clId="{CCFFF16C-DD81-4D47-84F3-179E15A1D2C2}" dt="2026-01-15T15:00:17.992" v="1913" actId="1076"/>
          <ac:picMkLst>
            <pc:docMk/>
            <pc:sldMk cId="1675754405" sldId="266"/>
            <ac:picMk id="12" creationId="{118DC5E5-9519-CBC4-4E22-B3991C97F890}"/>
          </ac:picMkLst>
        </pc:picChg>
        <pc:picChg chg="add mod">
          <ac:chgData name="Antonio Rodriguez Montero" userId="d67666ee-1921-4c11-aa7f-c9ce0be0e777" providerId="ADAL" clId="{CCFFF16C-DD81-4D47-84F3-179E15A1D2C2}" dt="2026-01-14T17:36:13.543" v="1291" actId="1076"/>
          <ac:picMkLst>
            <pc:docMk/>
            <pc:sldMk cId="1675754405" sldId="266"/>
            <ac:picMk id="7170" creationId="{9FC8AFF1-B3BE-7D70-C12B-DF5AAA5A6969}"/>
          </ac:picMkLst>
        </pc:picChg>
        <pc:picChg chg="add mod">
          <ac:chgData name="Antonio Rodriguez Montero" userId="d67666ee-1921-4c11-aa7f-c9ce0be0e777" providerId="ADAL" clId="{CCFFF16C-DD81-4D47-84F3-179E15A1D2C2}" dt="2026-01-14T17:36:05.230" v="1289" actId="1076"/>
          <ac:picMkLst>
            <pc:docMk/>
            <pc:sldMk cId="1675754405" sldId="266"/>
            <ac:picMk id="7172" creationId="{665D47E5-278F-2B73-F815-CC0628FBE13D}"/>
          </ac:picMkLst>
        </pc:picChg>
      </pc:sldChg>
      <pc:sldChg chg="addSp delSp modSp add mod modAnim">
        <pc:chgData name="Antonio Rodriguez Montero" userId="d67666ee-1921-4c11-aa7f-c9ce0be0e777" providerId="ADAL" clId="{CCFFF16C-DD81-4D47-84F3-179E15A1D2C2}" dt="2026-01-15T15:09:58.652" v="1926" actId="1076"/>
        <pc:sldMkLst>
          <pc:docMk/>
          <pc:sldMk cId="3336830473" sldId="267"/>
        </pc:sldMkLst>
        <pc:spChg chg="del mod">
          <ac:chgData name="Antonio Rodriguez Montero" userId="d67666ee-1921-4c11-aa7f-c9ce0be0e777" providerId="ADAL" clId="{CCFFF16C-DD81-4D47-84F3-179E15A1D2C2}" dt="2026-01-14T17:37:46.470" v="1307" actId="478"/>
          <ac:spMkLst>
            <pc:docMk/>
            <pc:sldMk cId="3336830473" sldId="267"/>
            <ac:spMk id="2" creationId="{B7DEF316-C729-9519-78F0-21214A496C4E}"/>
          </ac:spMkLst>
        </pc:spChg>
        <pc:spChg chg="del">
          <ac:chgData name="Antonio Rodriguez Montero" userId="d67666ee-1921-4c11-aa7f-c9ce0be0e777" providerId="ADAL" clId="{CCFFF16C-DD81-4D47-84F3-179E15A1D2C2}" dt="2026-01-14T17:37:49.216" v="1308" actId="478"/>
          <ac:spMkLst>
            <pc:docMk/>
            <pc:sldMk cId="3336830473" sldId="267"/>
            <ac:spMk id="3" creationId="{6C10A70C-5EBC-EC13-2B58-86474B569508}"/>
          </ac:spMkLst>
        </pc:spChg>
        <pc:spChg chg="add mod">
          <ac:chgData name="Antonio Rodriguez Montero" userId="d67666ee-1921-4c11-aa7f-c9ce0be0e777" providerId="ADAL" clId="{CCFFF16C-DD81-4D47-84F3-179E15A1D2C2}" dt="2026-01-15T15:04:10.280" v="1924" actId="1076"/>
          <ac:spMkLst>
            <pc:docMk/>
            <pc:sldMk cId="3336830473" sldId="267"/>
            <ac:spMk id="4" creationId="{4050ED62-C6DD-F682-DC36-313BFC435EA4}"/>
          </ac:spMkLst>
        </pc:spChg>
        <pc:spChg chg="add mod">
          <ac:chgData name="Antonio Rodriguez Montero" userId="d67666ee-1921-4c11-aa7f-c9ce0be0e777" providerId="ADAL" clId="{CCFFF16C-DD81-4D47-84F3-179E15A1D2C2}" dt="2026-01-14T17:50:27.902" v="1469" actId="1076"/>
          <ac:spMkLst>
            <pc:docMk/>
            <pc:sldMk cId="3336830473" sldId="267"/>
            <ac:spMk id="9" creationId="{E6DBDF5B-178A-FA8C-B368-CFC21DDC1680}"/>
          </ac:spMkLst>
        </pc:spChg>
        <pc:spChg chg="mod">
          <ac:chgData name="Antonio Rodriguez Montero" userId="d67666ee-1921-4c11-aa7f-c9ce0be0e777" providerId="ADAL" clId="{CCFFF16C-DD81-4D47-84F3-179E15A1D2C2}" dt="2026-01-15T15:03:53.658" v="1922" actId="20577"/>
          <ac:spMkLst>
            <pc:docMk/>
            <pc:sldMk cId="3336830473" sldId="267"/>
            <ac:spMk id="11" creationId="{5D84E343-D535-3CDD-2293-0FC3878EBDC9}"/>
          </ac:spMkLst>
        </pc:spChg>
        <pc:spChg chg="mod">
          <ac:chgData name="Antonio Rodriguez Montero" userId="d67666ee-1921-4c11-aa7f-c9ce0be0e777" providerId="ADAL" clId="{CCFFF16C-DD81-4D47-84F3-179E15A1D2C2}" dt="2026-01-15T15:02:57.692" v="1921" actId="20577"/>
          <ac:spMkLst>
            <pc:docMk/>
            <pc:sldMk cId="3336830473" sldId="267"/>
            <ac:spMk id="17" creationId="{B7E83F8A-E936-DE48-F641-7BBDB42F4445}"/>
          </ac:spMkLst>
        </pc:spChg>
        <pc:picChg chg="add mod">
          <ac:chgData name="Antonio Rodriguez Montero" userId="d67666ee-1921-4c11-aa7f-c9ce0be0e777" providerId="ADAL" clId="{CCFFF16C-DD81-4D47-84F3-179E15A1D2C2}" dt="2026-01-15T15:01:50.623" v="1920" actId="1076"/>
          <ac:picMkLst>
            <pc:docMk/>
            <pc:sldMk cId="3336830473" sldId="267"/>
            <ac:picMk id="2" creationId="{736F3AA7-6EA5-EBB6-7545-25CE28827034}"/>
          </ac:picMkLst>
        </pc:picChg>
        <pc:picChg chg="add mod">
          <ac:chgData name="Antonio Rodriguez Montero" userId="d67666ee-1921-4c11-aa7f-c9ce0be0e777" providerId="ADAL" clId="{CCFFF16C-DD81-4D47-84F3-179E15A1D2C2}" dt="2026-01-14T17:49:50.069" v="1457" actId="1076"/>
          <ac:picMkLst>
            <pc:docMk/>
            <pc:sldMk cId="3336830473" sldId="267"/>
            <ac:picMk id="3" creationId="{A563FA2D-A878-0763-8C04-26B47F65DFAE}"/>
          </ac:picMkLst>
        </pc:picChg>
        <pc:picChg chg="add del mod">
          <ac:chgData name="Antonio Rodriguez Montero" userId="d67666ee-1921-4c11-aa7f-c9ce0be0e777" providerId="ADAL" clId="{CCFFF16C-DD81-4D47-84F3-179E15A1D2C2}" dt="2026-01-14T17:48:56.160" v="1450" actId="478"/>
          <ac:picMkLst>
            <pc:docMk/>
            <pc:sldMk cId="3336830473" sldId="267"/>
            <ac:picMk id="5" creationId="{D4430BC6-6B26-0FCD-F1FB-159E1AEB9AB7}"/>
          </ac:picMkLst>
        </pc:picChg>
        <pc:picChg chg="add mod">
          <ac:chgData name="Antonio Rodriguez Montero" userId="d67666ee-1921-4c11-aa7f-c9ce0be0e777" providerId="ADAL" clId="{CCFFF16C-DD81-4D47-84F3-179E15A1D2C2}" dt="2026-01-15T15:09:58.652" v="1926" actId="1076"/>
          <ac:picMkLst>
            <pc:docMk/>
            <pc:sldMk cId="3336830473" sldId="267"/>
            <ac:picMk id="5" creationId="{E1BD5794-3920-3D82-B20B-DDB577BCFC7C}"/>
          </ac:picMkLst>
        </pc:picChg>
        <pc:picChg chg="add mod">
          <ac:chgData name="Antonio Rodriguez Montero" userId="d67666ee-1921-4c11-aa7f-c9ce0be0e777" providerId="ADAL" clId="{CCFFF16C-DD81-4D47-84F3-179E15A1D2C2}" dt="2026-01-14T17:51:14.150" v="1476" actId="1076"/>
          <ac:picMkLst>
            <pc:docMk/>
            <pc:sldMk cId="3336830473" sldId="267"/>
            <ac:picMk id="12" creationId="{35F2270E-A547-43AA-492A-8D889552675B}"/>
          </ac:picMkLst>
        </pc:picChg>
        <pc:picChg chg="del">
          <ac:chgData name="Antonio Rodriguez Montero" userId="d67666ee-1921-4c11-aa7f-c9ce0be0e777" providerId="ADAL" clId="{CCFFF16C-DD81-4D47-84F3-179E15A1D2C2}" dt="2026-01-14T17:37:42.922" v="1305" actId="478"/>
          <ac:picMkLst>
            <pc:docMk/>
            <pc:sldMk cId="3336830473" sldId="267"/>
            <ac:picMk id="7170" creationId="{CC53A8CE-B93A-2C19-CB2D-854C9B6DAC74}"/>
          </ac:picMkLst>
        </pc:picChg>
        <pc:picChg chg="del">
          <ac:chgData name="Antonio Rodriguez Montero" userId="d67666ee-1921-4c11-aa7f-c9ce0be0e777" providerId="ADAL" clId="{CCFFF16C-DD81-4D47-84F3-179E15A1D2C2}" dt="2026-01-14T17:37:50.845" v="1309" actId="478"/>
          <ac:picMkLst>
            <pc:docMk/>
            <pc:sldMk cId="3336830473" sldId="267"/>
            <ac:picMk id="7172" creationId="{22341960-D4C9-7C29-616B-CCEAC4DA4AD5}"/>
          </ac:picMkLst>
        </pc:picChg>
        <pc:cxnChg chg="add mod">
          <ac:chgData name="Antonio Rodriguez Montero" userId="d67666ee-1921-4c11-aa7f-c9ce0be0e777" providerId="ADAL" clId="{CCFFF16C-DD81-4D47-84F3-179E15A1D2C2}" dt="2026-01-14T17:50:35.786" v="1470" actId="17032"/>
          <ac:cxnSpMkLst>
            <pc:docMk/>
            <pc:sldMk cId="3336830473" sldId="267"/>
            <ac:cxnSpMk id="7" creationId="{05C6EC02-C811-D344-ABED-8F533C18C9C2}"/>
          </ac:cxnSpMkLst>
        </pc:cxnChg>
      </pc:sldChg>
      <pc:sldChg chg="addSp delSp modSp add mod modAnim">
        <pc:chgData name="Antonio Rodriguez Montero" userId="d67666ee-1921-4c11-aa7f-c9ce0be0e777" providerId="ADAL" clId="{CCFFF16C-DD81-4D47-84F3-179E15A1D2C2}" dt="2026-01-15T15:15:54.828" v="1942" actId="1076"/>
        <pc:sldMkLst>
          <pc:docMk/>
          <pc:sldMk cId="427162331" sldId="268"/>
        </pc:sldMkLst>
        <pc:spChg chg="add">
          <ac:chgData name="Antonio Rodriguez Montero" userId="d67666ee-1921-4c11-aa7f-c9ce0be0e777" providerId="ADAL" clId="{CCFFF16C-DD81-4D47-84F3-179E15A1D2C2}" dt="2026-01-14T17:52:54.510" v="1490"/>
          <ac:spMkLst>
            <pc:docMk/>
            <pc:sldMk cId="427162331" sldId="268"/>
            <ac:spMk id="2" creationId="{1529C8F7-FB9C-0246-9714-4A75A89BAAA3}"/>
          </ac:spMkLst>
        </pc:spChg>
        <pc:spChg chg="add mod">
          <ac:chgData name="Antonio Rodriguez Montero" userId="d67666ee-1921-4c11-aa7f-c9ce0be0e777" providerId="ADAL" clId="{CCFFF16C-DD81-4D47-84F3-179E15A1D2C2}" dt="2026-01-14T17:53:23.247" v="1501" actId="1076"/>
          <ac:spMkLst>
            <pc:docMk/>
            <pc:sldMk cId="427162331" sldId="268"/>
            <ac:spMk id="4" creationId="{6725B51A-D714-5E9E-35E9-8812677184C0}"/>
          </ac:spMkLst>
        </pc:spChg>
        <pc:spChg chg="add del mod">
          <ac:chgData name="Antonio Rodriguez Montero" userId="d67666ee-1921-4c11-aa7f-c9ce0be0e777" providerId="ADAL" clId="{CCFFF16C-DD81-4D47-84F3-179E15A1D2C2}" dt="2026-01-14T17:53:50.744" v="1505" actId="478"/>
          <ac:spMkLst>
            <pc:docMk/>
            <pc:sldMk cId="427162331" sldId="268"/>
            <ac:spMk id="5" creationId="{1EF357B0-8C6F-1BB3-E292-567F68591195}"/>
          </ac:spMkLst>
        </pc:spChg>
        <pc:spChg chg="add del">
          <ac:chgData name="Antonio Rodriguez Montero" userId="d67666ee-1921-4c11-aa7f-c9ce0be0e777" providerId="ADAL" clId="{CCFFF16C-DD81-4D47-84F3-179E15A1D2C2}" dt="2026-01-14T17:54:44.799" v="1510" actId="478"/>
          <ac:spMkLst>
            <pc:docMk/>
            <pc:sldMk cId="427162331" sldId="268"/>
            <ac:spMk id="8" creationId="{050F1E00-D2F4-833E-4CE3-915C304D3168}"/>
          </ac:spMkLst>
        </pc:spChg>
        <pc:spChg chg="del">
          <ac:chgData name="Antonio Rodriguez Montero" userId="d67666ee-1921-4c11-aa7f-c9ce0be0e777" providerId="ADAL" clId="{CCFFF16C-DD81-4D47-84F3-179E15A1D2C2}" dt="2026-01-14T17:51:33.451" v="1479" actId="478"/>
          <ac:spMkLst>
            <pc:docMk/>
            <pc:sldMk cId="427162331" sldId="268"/>
            <ac:spMk id="9" creationId="{4659ECDC-6175-8622-C791-01833D8D108E}"/>
          </ac:spMkLst>
        </pc:spChg>
        <pc:spChg chg="del">
          <ac:chgData name="Antonio Rodriguez Montero" userId="d67666ee-1921-4c11-aa7f-c9ce0be0e777" providerId="ADAL" clId="{CCFFF16C-DD81-4D47-84F3-179E15A1D2C2}" dt="2026-01-14T17:52:59.049" v="1491" actId="478"/>
          <ac:spMkLst>
            <pc:docMk/>
            <pc:sldMk cId="427162331" sldId="268"/>
            <ac:spMk id="11" creationId="{C2A7895C-AD30-0406-0161-12D2350AD9C1}"/>
          </ac:spMkLst>
        </pc:spChg>
        <pc:spChg chg="add mod">
          <ac:chgData name="Antonio Rodriguez Montero" userId="d67666ee-1921-4c11-aa7f-c9ce0be0e777" providerId="ADAL" clId="{CCFFF16C-DD81-4D47-84F3-179E15A1D2C2}" dt="2026-01-15T15:11:17.295" v="1928" actId="1076"/>
          <ac:spMkLst>
            <pc:docMk/>
            <pc:sldMk cId="427162331" sldId="268"/>
            <ac:spMk id="15" creationId="{1EBF4556-4BCD-4E11-998A-69E80065F67B}"/>
          </ac:spMkLst>
        </pc:spChg>
        <pc:spChg chg="mod">
          <ac:chgData name="Antonio Rodriguez Montero" userId="d67666ee-1921-4c11-aa7f-c9ce0be0e777" providerId="ADAL" clId="{CCFFF16C-DD81-4D47-84F3-179E15A1D2C2}" dt="2026-01-14T17:52:03.945" v="1489" actId="1076"/>
          <ac:spMkLst>
            <pc:docMk/>
            <pc:sldMk cId="427162331" sldId="268"/>
            <ac:spMk id="17" creationId="{C5F7D2C2-2ED4-9676-B74A-D576848AF8D0}"/>
          </ac:spMkLst>
        </pc:spChg>
        <pc:spChg chg="add del mod">
          <ac:chgData name="Antonio Rodriguez Montero" userId="d67666ee-1921-4c11-aa7f-c9ce0be0e777" providerId="ADAL" clId="{CCFFF16C-DD81-4D47-84F3-179E15A1D2C2}" dt="2026-01-14T17:57:32.365" v="1543" actId="22"/>
          <ac:spMkLst>
            <pc:docMk/>
            <pc:sldMk cId="427162331" sldId="268"/>
            <ac:spMk id="19" creationId="{8016E63D-62A3-7417-DEF2-EA6D8B701B0D}"/>
          </ac:spMkLst>
        </pc:spChg>
        <pc:spChg chg="add del">
          <ac:chgData name="Antonio Rodriguez Montero" userId="d67666ee-1921-4c11-aa7f-c9ce0be0e777" providerId="ADAL" clId="{CCFFF16C-DD81-4D47-84F3-179E15A1D2C2}" dt="2026-01-14T17:57:34.788" v="1545" actId="22"/>
          <ac:spMkLst>
            <pc:docMk/>
            <pc:sldMk cId="427162331" sldId="268"/>
            <ac:spMk id="21" creationId="{1C170AEE-8C6D-EFAC-4555-0EC582791D54}"/>
          </ac:spMkLst>
        </pc:spChg>
        <pc:spChg chg="add mod">
          <ac:chgData name="Antonio Rodriguez Montero" userId="d67666ee-1921-4c11-aa7f-c9ce0be0e777" providerId="ADAL" clId="{CCFFF16C-DD81-4D47-84F3-179E15A1D2C2}" dt="2026-01-15T15:11:59.780" v="1937" actId="1076"/>
          <ac:spMkLst>
            <pc:docMk/>
            <pc:sldMk cId="427162331" sldId="268"/>
            <ac:spMk id="23" creationId="{4A33B4F2-475F-2477-1EEE-90ADE3010E69}"/>
          </ac:spMkLst>
        </pc:spChg>
        <pc:picChg chg="add mod">
          <ac:chgData name="Antonio Rodriguez Montero" userId="d67666ee-1921-4c11-aa7f-c9ce0be0e777" providerId="ADAL" clId="{CCFFF16C-DD81-4D47-84F3-179E15A1D2C2}" dt="2026-01-15T15:12:04.308" v="1938" actId="1076"/>
          <ac:picMkLst>
            <pc:docMk/>
            <pc:sldMk cId="427162331" sldId="268"/>
            <ac:picMk id="2" creationId="{2A5263CE-90B7-0A83-4E72-98FD2B8BEAF9}"/>
          </ac:picMkLst>
        </pc:picChg>
        <pc:picChg chg="del">
          <ac:chgData name="Antonio Rodriguez Montero" userId="d67666ee-1921-4c11-aa7f-c9ce0be0e777" providerId="ADAL" clId="{CCFFF16C-DD81-4D47-84F3-179E15A1D2C2}" dt="2026-01-14T17:51:31.775" v="1478" actId="478"/>
          <ac:picMkLst>
            <pc:docMk/>
            <pc:sldMk cId="427162331" sldId="268"/>
            <ac:picMk id="3" creationId="{AA43685A-95EF-AC4B-359D-EDC65DB5281B}"/>
          </ac:picMkLst>
        </pc:picChg>
        <pc:picChg chg="add mod">
          <ac:chgData name="Antonio Rodriguez Montero" userId="d67666ee-1921-4c11-aa7f-c9ce0be0e777" providerId="ADAL" clId="{CCFFF16C-DD81-4D47-84F3-179E15A1D2C2}" dt="2026-01-15T15:15:54.828" v="1942" actId="1076"/>
          <ac:picMkLst>
            <pc:docMk/>
            <pc:sldMk cId="427162331" sldId="268"/>
            <ac:picMk id="3" creationId="{B056A5EC-ED0E-5BE4-3CF6-DC908622DB88}"/>
          </ac:picMkLst>
        </pc:picChg>
        <pc:picChg chg="del">
          <ac:chgData name="Antonio Rodriguez Montero" userId="d67666ee-1921-4c11-aa7f-c9ce0be0e777" providerId="ADAL" clId="{CCFFF16C-DD81-4D47-84F3-179E15A1D2C2}" dt="2026-01-14T17:51:35.567" v="1481" actId="478"/>
          <ac:picMkLst>
            <pc:docMk/>
            <pc:sldMk cId="427162331" sldId="268"/>
            <ac:picMk id="12" creationId="{37F695F2-6D46-6ABA-1648-896B46F7FBEB}"/>
          </ac:picMkLst>
        </pc:picChg>
        <pc:picChg chg="add mod modCrop">
          <ac:chgData name="Antonio Rodriguez Montero" userId="d67666ee-1921-4c11-aa7f-c9ce0be0e777" providerId="ADAL" clId="{CCFFF16C-DD81-4D47-84F3-179E15A1D2C2}" dt="2026-01-14T18:41:13.013" v="1614" actId="14100"/>
          <ac:picMkLst>
            <pc:docMk/>
            <pc:sldMk cId="427162331" sldId="268"/>
            <ac:picMk id="25" creationId="{A5CE36D9-8624-CA96-5CD9-27A21B3CDADF}"/>
          </ac:picMkLst>
        </pc:picChg>
        <pc:picChg chg="add mod modCrop">
          <ac:chgData name="Antonio Rodriguez Montero" userId="d67666ee-1921-4c11-aa7f-c9ce0be0e777" providerId="ADAL" clId="{CCFFF16C-DD81-4D47-84F3-179E15A1D2C2}" dt="2026-01-15T15:11:11.480" v="1927" actId="14100"/>
          <ac:picMkLst>
            <pc:docMk/>
            <pc:sldMk cId="427162331" sldId="268"/>
            <ac:picMk id="27" creationId="{75B95B77-E4BF-DF06-74F5-13CF98EFC576}"/>
          </ac:picMkLst>
        </pc:picChg>
        <pc:picChg chg="add">
          <ac:chgData name="Antonio Rodriguez Montero" userId="d67666ee-1921-4c11-aa7f-c9ce0be0e777" providerId="ADAL" clId="{CCFFF16C-DD81-4D47-84F3-179E15A1D2C2}" dt="2026-01-14T17:52:54.510" v="1490"/>
          <ac:picMkLst>
            <pc:docMk/>
            <pc:sldMk cId="427162331" sldId="268"/>
            <ac:picMk id="1026" creationId="{5AE3032F-6E1D-A1A2-95D1-63D06AF500DE}"/>
          </ac:picMkLst>
        </pc:picChg>
        <pc:picChg chg="add">
          <ac:chgData name="Antonio Rodriguez Montero" userId="d67666ee-1921-4c11-aa7f-c9ce0be0e777" providerId="ADAL" clId="{CCFFF16C-DD81-4D47-84F3-179E15A1D2C2}" dt="2026-01-14T17:52:54.510" v="1490"/>
          <ac:picMkLst>
            <pc:docMk/>
            <pc:sldMk cId="427162331" sldId="268"/>
            <ac:picMk id="1027" creationId="{50C32874-0124-DB28-32D6-277AFD9CCF72}"/>
          </ac:picMkLst>
        </pc:picChg>
        <pc:picChg chg="add mod">
          <ac:chgData name="Antonio Rodriguez Montero" userId="d67666ee-1921-4c11-aa7f-c9ce0be0e777" providerId="ADAL" clId="{CCFFF16C-DD81-4D47-84F3-179E15A1D2C2}" dt="2026-01-14T17:53:24.588" v="1502" actId="14100"/>
          <ac:picMkLst>
            <pc:docMk/>
            <pc:sldMk cId="427162331" sldId="268"/>
            <ac:picMk id="1029" creationId="{1266C76C-20DD-A025-8161-38ED62DFF9EC}"/>
          </ac:picMkLst>
        </pc:picChg>
        <pc:picChg chg="add mod">
          <ac:chgData name="Antonio Rodriguez Montero" userId="d67666ee-1921-4c11-aa7f-c9ce0be0e777" providerId="ADAL" clId="{CCFFF16C-DD81-4D47-84F3-179E15A1D2C2}" dt="2026-01-14T17:53:24.588" v="1502" actId="14100"/>
          <ac:picMkLst>
            <pc:docMk/>
            <pc:sldMk cId="427162331" sldId="268"/>
            <ac:picMk id="1030" creationId="{CA8B1B06-6C00-EEAC-5159-07F9B8CA7541}"/>
          </ac:picMkLst>
        </pc:picChg>
        <pc:picChg chg="add mod">
          <ac:chgData name="Antonio Rodriguez Montero" userId="d67666ee-1921-4c11-aa7f-c9ce0be0e777" providerId="ADAL" clId="{CCFFF16C-DD81-4D47-84F3-179E15A1D2C2}" dt="2026-01-14T17:53:41.607" v="1504" actId="1076"/>
          <ac:picMkLst>
            <pc:docMk/>
            <pc:sldMk cId="427162331" sldId="268"/>
            <ac:picMk id="1032" creationId="{55CA26E6-6949-D8F9-734C-1A2BA53E8E5E}"/>
          </ac:picMkLst>
        </pc:picChg>
        <pc:picChg chg="add mod">
          <ac:chgData name="Antonio Rodriguez Montero" userId="d67666ee-1921-4c11-aa7f-c9ce0be0e777" providerId="ADAL" clId="{CCFFF16C-DD81-4D47-84F3-179E15A1D2C2}" dt="2026-01-14T17:53:41.607" v="1504" actId="1076"/>
          <ac:picMkLst>
            <pc:docMk/>
            <pc:sldMk cId="427162331" sldId="268"/>
            <ac:picMk id="1033" creationId="{10464D86-DA24-D97C-DA00-B00E5678AEC7}"/>
          </ac:picMkLst>
        </pc:picChg>
        <pc:picChg chg="add">
          <ac:chgData name="Antonio Rodriguez Montero" userId="d67666ee-1921-4c11-aa7f-c9ce0be0e777" providerId="ADAL" clId="{CCFFF16C-DD81-4D47-84F3-179E15A1D2C2}" dt="2026-01-14T17:54:09.498" v="1506"/>
          <ac:picMkLst>
            <pc:docMk/>
            <pc:sldMk cId="427162331" sldId="268"/>
            <ac:picMk id="1035" creationId="{BB0285C0-F688-FB68-069D-67F701159783}"/>
          </ac:picMkLst>
        </pc:picChg>
        <pc:picChg chg="add">
          <ac:chgData name="Antonio Rodriguez Montero" userId="d67666ee-1921-4c11-aa7f-c9ce0be0e777" providerId="ADAL" clId="{CCFFF16C-DD81-4D47-84F3-179E15A1D2C2}" dt="2026-01-14T17:54:09.498" v="1506"/>
          <ac:picMkLst>
            <pc:docMk/>
            <pc:sldMk cId="427162331" sldId="268"/>
            <ac:picMk id="1036" creationId="{555EDF52-C89B-B9E4-AAF4-6B647FB92581}"/>
          </ac:picMkLst>
        </pc:picChg>
        <pc:cxnChg chg="del">
          <ac:chgData name="Antonio Rodriguez Montero" userId="d67666ee-1921-4c11-aa7f-c9ce0be0e777" providerId="ADAL" clId="{CCFFF16C-DD81-4D47-84F3-179E15A1D2C2}" dt="2026-01-14T17:51:34.192" v="1480" actId="478"/>
          <ac:cxnSpMkLst>
            <pc:docMk/>
            <pc:sldMk cId="427162331" sldId="268"/>
            <ac:cxnSpMk id="7" creationId="{138A0121-4D1B-9BF8-0D32-42507D941D9E}"/>
          </ac:cxnSpMkLst>
        </pc:cxnChg>
      </pc:sldChg>
      <pc:sldChg chg="addSp delSp modSp add mod">
        <pc:chgData name="Antonio Rodriguez Montero" userId="d67666ee-1921-4c11-aa7f-c9ce0be0e777" providerId="ADAL" clId="{CCFFF16C-DD81-4D47-84F3-179E15A1D2C2}" dt="2026-01-14T18:53:21.898" v="1636" actId="1035"/>
        <pc:sldMkLst>
          <pc:docMk/>
          <pc:sldMk cId="147454990" sldId="269"/>
        </pc:sldMkLst>
        <pc:spChg chg="del">
          <ac:chgData name="Antonio Rodriguez Montero" userId="d67666ee-1921-4c11-aa7f-c9ce0be0e777" providerId="ADAL" clId="{CCFFF16C-DD81-4D47-84F3-179E15A1D2C2}" dt="2026-01-14T18:52:31.948" v="1617" actId="478"/>
          <ac:spMkLst>
            <pc:docMk/>
            <pc:sldMk cId="147454990" sldId="269"/>
            <ac:spMk id="15" creationId="{AB6E8A3C-C883-C166-8DF4-F850BF00FA25}"/>
          </ac:spMkLst>
        </pc:spChg>
        <pc:spChg chg="mod">
          <ac:chgData name="Antonio Rodriguez Montero" userId="d67666ee-1921-4c11-aa7f-c9ce0be0e777" providerId="ADAL" clId="{CCFFF16C-DD81-4D47-84F3-179E15A1D2C2}" dt="2026-01-14T18:52:32.433" v="1618" actId="6549"/>
          <ac:spMkLst>
            <pc:docMk/>
            <pc:sldMk cId="147454990" sldId="269"/>
            <ac:spMk id="17" creationId="{FE25EA1C-2327-E6D3-1E9D-EE5A8564C6CB}"/>
          </ac:spMkLst>
        </pc:spChg>
        <pc:spChg chg="del">
          <ac:chgData name="Antonio Rodriguez Montero" userId="d67666ee-1921-4c11-aa7f-c9ce0be0e777" providerId="ADAL" clId="{CCFFF16C-DD81-4D47-84F3-179E15A1D2C2}" dt="2026-01-14T18:52:36.588" v="1621" actId="478"/>
          <ac:spMkLst>
            <pc:docMk/>
            <pc:sldMk cId="147454990" sldId="269"/>
            <ac:spMk id="18" creationId="{9AF26DD3-0A1C-29C5-6EB0-F44C52B34BF3}"/>
          </ac:spMkLst>
        </pc:spChg>
        <pc:spChg chg="del">
          <ac:chgData name="Antonio Rodriguez Montero" userId="d67666ee-1921-4c11-aa7f-c9ce0be0e777" providerId="ADAL" clId="{CCFFF16C-DD81-4D47-84F3-179E15A1D2C2}" dt="2026-01-14T18:52:30.391" v="1616" actId="478"/>
          <ac:spMkLst>
            <pc:docMk/>
            <pc:sldMk cId="147454990" sldId="269"/>
            <ac:spMk id="23" creationId="{278512CA-4B8B-0B11-0D8E-C79814AA2BE4}"/>
          </ac:spMkLst>
        </pc:spChg>
        <pc:graphicFrameChg chg="add mod modGraphic">
          <ac:chgData name="Antonio Rodriguez Montero" userId="d67666ee-1921-4c11-aa7f-c9ce0be0e777" providerId="ADAL" clId="{CCFFF16C-DD81-4D47-84F3-179E15A1D2C2}" dt="2026-01-14T18:53:21.898" v="1636" actId="1035"/>
          <ac:graphicFrameMkLst>
            <pc:docMk/>
            <pc:sldMk cId="147454990" sldId="269"/>
            <ac:graphicFrameMk id="2" creationId="{81C0929B-5FED-2379-3236-C2E5899C4AB0}"/>
          </ac:graphicFrameMkLst>
        </pc:graphicFrameChg>
        <pc:picChg chg="add del">
          <ac:chgData name="Antonio Rodriguez Montero" userId="d67666ee-1921-4c11-aa7f-c9ce0be0e777" providerId="ADAL" clId="{CCFFF16C-DD81-4D47-84F3-179E15A1D2C2}" dt="2026-01-14T18:52:35.107" v="1620" actId="478"/>
          <ac:picMkLst>
            <pc:docMk/>
            <pc:sldMk cId="147454990" sldId="269"/>
            <ac:picMk id="10" creationId="{18919100-D5DD-A838-1D84-84675DCE45CB}"/>
          </ac:picMkLst>
        </pc:picChg>
        <pc:picChg chg="del">
          <ac:chgData name="Antonio Rodriguez Montero" userId="d67666ee-1921-4c11-aa7f-c9ce0be0e777" providerId="ADAL" clId="{CCFFF16C-DD81-4D47-84F3-179E15A1D2C2}" dt="2026-01-14T18:52:37.765" v="1622" actId="478"/>
          <ac:picMkLst>
            <pc:docMk/>
            <pc:sldMk cId="147454990" sldId="269"/>
            <ac:picMk id="25" creationId="{B535C81B-E1D4-A2AB-9343-627CD6697DFD}"/>
          </ac:picMkLst>
        </pc:picChg>
        <pc:picChg chg="del">
          <ac:chgData name="Antonio Rodriguez Montero" userId="d67666ee-1921-4c11-aa7f-c9ce0be0e777" providerId="ADAL" clId="{CCFFF16C-DD81-4D47-84F3-179E15A1D2C2}" dt="2026-01-14T18:52:38.272" v="1623" actId="478"/>
          <ac:picMkLst>
            <pc:docMk/>
            <pc:sldMk cId="147454990" sldId="269"/>
            <ac:picMk id="27" creationId="{3E9FE6A8-2291-8708-85FF-D0559FCA52C0}"/>
          </ac:picMkLst>
        </pc:picChg>
      </pc:sldChg>
      <pc:sldMasterChg chg="add del addSldLayout delSldLayout">
        <pc:chgData name="Antonio Rodriguez Montero" userId="d67666ee-1921-4c11-aa7f-c9ce0be0e777" providerId="ADAL" clId="{CCFFF16C-DD81-4D47-84F3-179E15A1D2C2}" dt="2026-01-14T14:14:23.542" v="12" actId="26606"/>
        <pc:sldMasterMkLst>
          <pc:docMk/>
          <pc:sldMasterMk cId="4172086035" sldId="2147483677"/>
        </pc:sldMasterMkLst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1652058445" sldId="2147483678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386877970" sldId="2147483679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2551828263" sldId="2147483680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4287351447" sldId="2147483681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1541765614" sldId="2147483682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3422144354" sldId="2147483683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1633024274" sldId="2147483684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174779128" sldId="2147483685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1164794378" sldId="2147483686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4252128373" sldId="2147483687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4172086035" sldId="2147483677"/>
            <pc:sldLayoutMk cId="3992619237" sldId="2147483688"/>
          </pc:sldLayoutMkLst>
        </pc:sldLayoutChg>
      </pc:sldMasterChg>
      <pc:sldMasterChg chg="add del addSldLayout delSldLayout">
        <pc:chgData name="Antonio Rodriguez Montero" userId="d67666ee-1921-4c11-aa7f-c9ce0be0e777" providerId="ADAL" clId="{CCFFF16C-DD81-4D47-84F3-179E15A1D2C2}" dt="2026-01-14T14:14:23.513" v="11" actId="26606"/>
        <pc:sldMasterMkLst>
          <pc:docMk/>
          <pc:sldMasterMk cId="3282408999" sldId="2147483728"/>
        </pc:sldMasterMkLst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2686650680" sldId="2147483717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89657087" sldId="2147483718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2818004352" sldId="2147483719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171953097" sldId="2147483720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3956335753" sldId="2147483721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3196297772" sldId="2147483722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1723188933" sldId="2147483723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4286138128" sldId="2147483724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4164313027" sldId="2147483725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431209867" sldId="2147483726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4:23.513" v="11" actId="26606"/>
          <pc:sldLayoutMkLst>
            <pc:docMk/>
            <pc:sldMasterMk cId="3282408999" sldId="2147483728"/>
            <pc:sldLayoutMk cId="590899805" sldId="2147483727"/>
          </pc:sldLayoutMkLst>
        </pc:sldLayoutChg>
      </pc:sldMasterChg>
      <pc:sldMasterChg chg="add addSldLayout">
        <pc:chgData name="Antonio Rodriguez Montero" userId="d67666ee-1921-4c11-aa7f-c9ce0be0e777" providerId="ADAL" clId="{CCFFF16C-DD81-4D47-84F3-179E15A1D2C2}" dt="2026-01-14T14:14:23.542" v="12" actId="26606"/>
        <pc:sldMasterMkLst>
          <pc:docMk/>
          <pc:sldMasterMk cId="945367178" sldId="2147483767"/>
        </pc:sldMasterMkLst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590368013" sldId="2147483756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3096930797" sldId="2147483757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3548001295" sldId="2147483758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826162661" sldId="2147483759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1534119317" sldId="2147483760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933727451" sldId="2147483761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3120749629" sldId="2147483762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3102461775" sldId="2147483763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1522986496" sldId="2147483764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229684519" sldId="2147483765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4:23.542" v="12" actId="26606"/>
          <pc:sldLayoutMkLst>
            <pc:docMk/>
            <pc:sldMasterMk cId="945367178" sldId="2147483767"/>
            <pc:sldLayoutMk cId="2746271630" sldId="2147483766"/>
          </pc:sldLayoutMkLst>
        </pc:sldLayoutChg>
      </pc:sldMasterChg>
      <pc:sldMasterChg chg="add del addSldLayout delSldLayout">
        <pc:chgData name="Antonio Rodriguez Montero" userId="d67666ee-1921-4c11-aa7f-c9ce0be0e777" providerId="ADAL" clId="{CCFFF16C-DD81-4D47-84F3-179E15A1D2C2}" dt="2026-01-14T14:15:13.621" v="20" actId="26606"/>
        <pc:sldMasterMkLst>
          <pc:docMk/>
          <pc:sldMasterMk cId="1956324640" sldId="2147483838"/>
        </pc:sldMasterMkLst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1564843311" sldId="2147483839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3881033993" sldId="2147483840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2310334460" sldId="2147483841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3846519578" sldId="2147483842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1754819363" sldId="2147483843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1926595966" sldId="2147483844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858290398" sldId="2147483845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1937034941" sldId="2147483846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2410824034" sldId="2147483847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2633271832" sldId="2147483848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3355912268" sldId="2147483849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1142560682" sldId="2147483850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2813323328" sldId="2147483851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3824648056" sldId="2147483852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762240914" sldId="2147483853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1973074297" sldId="2147483854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956324640" sldId="2147483838"/>
            <pc:sldLayoutMk cId="1894939577" sldId="2147483855"/>
          </pc:sldLayoutMkLst>
        </pc:sldLayoutChg>
      </pc:sldMasterChg>
      <pc:sldMasterChg chg="add del addSldLayout delSldLayout">
        <pc:chgData name="Antonio Rodriguez Montero" userId="d67666ee-1921-4c11-aa7f-c9ce0be0e777" providerId="ADAL" clId="{CCFFF16C-DD81-4D47-84F3-179E15A1D2C2}" dt="2026-01-14T14:15:11.542" v="17" actId="26606"/>
        <pc:sldMasterMkLst>
          <pc:docMk/>
          <pc:sldMasterMk cId="4176673478" sldId="2147483889"/>
        </pc:sldMasterMkLst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3167064329" sldId="2147483878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4256996951" sldId="2147483879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3720956685" sldId="2147483880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1815998509" sldId="2147483881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3143608173" sldId="2147483882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149382806" sldId="2147483883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1799455485" sldId="2147483884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2767955311" sldId="2147483885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1666111033" sldId="2147483886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3463078073" sldId="2147483887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1.542" v="17" actId="26606"/>
          <pc:sldLayoutMkLst>
            <pc:docMk/>
            <pc:sldMasterMk cId="4176673478" sldId="2147483889"/>
            <pc:sldLayoutMk cId="3068262409" sldId="2147483888"/>
          </pc:sldLayoutMkLst>
        </pc:sldLayoutChg>
      </pc:sldMasterChg>
      <pc:sldMasterChg chg="add del addSldLayout delSldLayout">
        <pc:chgData name="Antonio Rodriguez Montero" userId="d67666ee-1921-4c11-aa7f-c9ce0be0e777" providerId="ADAL" clId="{CCFFF16C-DD81-4D47-84F3-179E15A1D2C2}" dt="2026-01-14T14:15:13.575" v="19" actId="26606"/>
        <pc:sldMasterMkLst>
          <pc:docMk/>
          <pc:sldMasterMk cId="2274448601" sldId="2147483902"/>
        </pc:sldMasterMkLst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1765997427" sldId="2147483891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3521129549" sldId="2147483892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649579909" sldId="2147483893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1949995495" sldId="2147483894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2127193265" sldId="2147483895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4205862433" sldId="2147483896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3804536988" sldId="2147483897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3757305413" sldId="2147483898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1689891910" sldId="2147483899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552000028" sldId="2147483900"/>
          </pc:sldLayoutMkLst>
        </pc:sldLayoutChg>
        <pc:sldLayoutChg chg="add del">
          <pc:chgData name="Antonio Rodriguez Montero" userId="d67666ee-1921-4c11-aa7f-c9ce0be0e777" providerId="ADAL" clId="{CCFFF16C-DD81-4D47-84F3-179E15A1D2C2}" dt="2026-01-14T14:15:13.575" v="19" actId="26606"/>
          <pc:sldLayoutMkLst>
            <pc:docMk/>
            <pc:sldMasterMk cId="2274448601" sldId="2147483902"/>
            <pc:sldLayoutMk cId="2458152312" sldId="2147483901"/>
          </pc:sldLayoutMkLst>
        </pc:sldLayoutChg>
      </pc:sldMasterChg>
      <pc:sldMasterChg chg="add addSldLayout">
        <pc:chgData name="Antonio Rodriguez Montero" userId="d67666ee-1921-4c11-aa7f-c9ce0be0e777" providerId="ADAL" clId="{CCFFF16C-DD81-4D47-84F3-179E15A1D2C2}" dt="2026-01-14T14:15:13.621" v="20" actId="26606"/>
        <pc:sldMasterMkLst>
          <pc:docMk/>
          <pc:sldMasterMk cId="1251459402" sldId="2147483928"/>
        </pc:sldMasterMkLst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3400270589" sldId="2147483917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1508381520" sldId="2147483918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3835422739" sldId="2147483919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3826475837" sldId="2147483920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547698120" sldId="2147483921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4020031598" sldId="2147483922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2912157926" sldId="2147483923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1095778003" sldId="2147483924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3118359110" sldId="2147483925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1920971384" sldId="2147483926"/>
          </pc:sldLayoutMkLst>
        </pc:sldLayoutChg>
        <pc:sldLayoutChg chg="add">
          <pc:chgData name="Antonio Rodriguez Montero" userId="d67666ee-1921-4c11-aa7f-c9ce0be0e777" providerId="ADAL" clId="{CCFFF16C-DD81-4D47-84F3-179E15A1D2C2}" dt="2026-01-14T14:15:13.621" v="20" actId="26606"/>
          <pc:sldLayoutMkLst>
            <pc:docMk/>
            <pc:sldMasterMk cId="1251459402" sldId="2147483928"/>
            <pc:sldLayoutMk cId="4278928832" sldId="214748392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82D41-4E6C-5A88-5B24-C7420075C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E3C975-2CA8-D36F-A414-124E1E1A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F70847-525A-A892-DD77-B3644C433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7E6ED7-152B-4C34-401C-6B2A4D6B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D6D9AB-BB78-FE54-4EF2-E0E3E5A8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3553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2BCDB-9642-03C0-BC22-204AC70E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667975-615A-CEEE-D96D-E6700752C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57F4E4-C1DA-637C-71B5-CB3F603C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81BDD8-1AA0-D157-EC5E-8188B3A7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33D38A-516A-ADFA-C2CF-8559870F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453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8BE821-724E-8205-5C65-3B98A2873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AD6FA9-6D21-A0BD-45D4-05F78CBC8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7FCB5B-05D5-EB30-395B-833FDA22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8CDFF-738F-72FA-649C-678A428F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163580-09DC-9905-9DCB-C1CEF305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1588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5AA8C-F565-7ED1-7843-A167F7E7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C01A76-3F7F-B0B9-4528-846CF37F2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99E13-F7D2-0A3F-D5B9-2A74B225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8C2303-04F1-5B1B-BF1B-2A7E4549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67123C-C871-898F-5FD0-C26A0123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785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E2714-FFBB-720E-A6A1-EE491A7E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8F020F-AFB3-7AEC-5A18-4E9AD688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50F14A-A5BD-4108-F55C-C8B64E0C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8E1ABE-CE05-6757-AC0B-3A031DD3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5C38DA-2495-B186-5FE0-1573FA08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550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FE1D9D-8C60-4078-DAA1-54B24CCE3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EE4EFF-4FCE-2F54-B774-ECD4567E6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A802AA-2EF9-F0F6-1634-2D19AD2C4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5BBFCA-8746-3335-CE39-7FD44ED8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A5DE07-BB75-9914-C632-02D47EF3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AC5D07-0AB9-1931-91FD-21BD217DD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613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95883-55BA-ADFB-3124-DD3F3DDC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8A6867-CABC-C85F-3D4A-A67C53B9F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A5653D-8BC7-96E1-1FD7-54311664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87923A-FECB-E80E-983E-C460E8D00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A76B54-1DB2-41FE-0B24-F60ED868C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231AA2-2D20-32F8-5279-51EAF2B0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EC700DF-005F-CD82-AFD1-58975250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BD6EB1-6486-C2F8-AEAE-42846FA1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782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D6CD0F-9EA3-1C98-AB55-4B5894C0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9450504-74C7-15E5-F5A6-C38B00ED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FE9B65-CBA1-E40C-1AC3-B8FE84C41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CDD75A-BF4C-F895-ED6C-23AFD2CD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48854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EF19D7-4ED1-61EC-4DC4-655C3313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127CAD3-9282-4DFD-B0F2-24D1B0357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07AD83-7E4B-6CDE-495B-0EBEEED4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4213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FDBFE-69F7-14BB-F1FA-446C3B03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15A30A-4F7E-B356-0367-310F03C83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7326EE-D33D-071C-D162-15DBA4B7F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10FF66-C38A-E572-EFD0-A780B9AF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685874-112F-333E-D249-9BADF19C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67616D-1D1D-0CF7-EFC9-4DE6C68F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013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2AD24-E8F3-2C52-40DA-3281D441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61468C-5C95-F2F7-2C2A-8D6285D80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E69A68-003A-85AF-C20D-16BDCDE6D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EF4726-A203-FCB3-C1D6-03BFD852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A7B8DD-B0AF-9133-D9C9-642517F8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ACFD1C-FF65-0A96-601B-9E65F978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207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0C41CC3-130A-B9FE-729C-04DB2A7A0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397CFE-41D8-4B11-82CF-28469311E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64B2CB-8933-A114-791B-D2DE26F38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9806E-8E94-473C-AEE7-BE6F15F85533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EF883-078D-CDBE-E5AE-E7CFD6A36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B3D7C7-765E-0802-2CE9-F9163B171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918BC-4D43-4B42-B3C0-E7EBE25E6AF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4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5.jp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7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wav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1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2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ágenes de Fondo gris claro - Descarga gratuita en Freepik">
            <a:extLst>
              <a:ext uri="{FF2B5EF4-FFF2-40B4-BE49-F238E27FC236}">
                <a16:creationId xmlns:a16="http://schemas.microsoft.com/office/drawing/2014/main" id="{55205483-C947-E1A7-D7B9-D936C91E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02038"/>
            <a:ext cx="3015343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seño simple en tono morado Fondo de pantalla [db0008ac026e42758e42] por  Wallpaper HD | WidgetClub">
            <a:extLst>
              <a:ext uri="{FF2B5EF4-FFF2-40B4-BE49-F238E27FC236}">
                <a16:creationId xmlns:a16="http://schemas.microsoft.com/office/drawing/2014/main" id="{623C7243-85A2-DF06-AE9A-735DFB06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533764"/>
            <a:ext cx="10668001" cy="47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A5D355-97BC-6152-ADBB-CF280425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3544" y="1041400"/>
            <a:ext cx="7740742" cy="238760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ES" sz="7200" dirty="0">
                <a:solidFill>
                  <a:schemeClr val="bg1"/>
                </a:solidFill>
              </a:rPr>
              <a:t>Guía de Estudio: </a:t>
            </a:r>
            <a:r>
              <a:rPr lang="es-ES" sz="7200" b="1" dirty="0">
                <a:solidFill>
                  <a:schemeClr val="bg1"/>
                </a:solidFill>
              </a:rPr>
              <a:t>El Cuerpo Humano</a:t>
            </a:r>
            <a:endParaRPr lang="es-419" sz="7200" b="1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B8BEAD-52AA-CA09-455E-2F9E44D1F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1090" y="3312150"/>
            <a:ext cx="8100909" cy="102955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bg1"/>
                </a:solidFill>
              </a:rPr>
              <a:t>Material de repaso para estudiantes que se presentarán a la convocatoria de ampliación de la Prueba Nacional Estandarizada Sumativa de Primaria 2025, componente Ciencias.</a:t>
            </a:r>
            <a:endParaRPr lang="es-419" sz="1800" dirty="0">
              <a:solidFill>
                <a:schemeClr val="bg1"/>
              </a:solidFill>
            </a:endParaRPr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C17E4C0-6A51-793B-BAF7-1A854F39D4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8C3023-587A-89ED-2B2F-D0F3FC612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7" y="210072"/>
            <a:ext cx="3709050" cy="53714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2D3912-95BB-97CD-3F10-49C1BEEE84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A8F39B2E-F9AB-2EE5-4780-387AB312082C}"/>
              </a:ext>
            </a:extLst>
          </p:cNvPr>
          <p:cNvSpPr txBox="1">
            <a:spLocks/>
          </p:cNvSpPr>
          <p:nvPr/>
        </p:nvSpPr>
        <p:spPr>
          <a:xfrm>
            <a:off x="9525001" y="6170500"/>
            <a:ext cx="2764972" cy="53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1600" dirty="0"/>
              <a:t>Antonio Rodriguez Montero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1600" dirty="0"/>
              <a:t>Asesor Regional de Ciencias</a:t>
            </a:r>
            <a:endParaRPr lang="es-419" sz="1600" dirty="0"/>
          </a:p>
        </p:txBody>
      </p:sp>
      <p:pic>
        <p:nvPicPr>
          <p:cNvPr id="4" name="Avatar IV Video">
            <a:hlinkClick r:id="" action="ppaction://media"/>
            <a:extLst>
              <a:ext uri="{FF2B5EF4-FFF2-40B4-BE49-F238E27FC236}">
                <a16:creationId xmlns:a16="http://schemas.microsoft.com/office/drawing/2014/main" id="{7C6C964D-93D6-072B-1DD4-9D82F6C59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7911" y="3720955"/>
            <a:ext cx="1839232" cy="2926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925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DA906-4144-7F55-F5E5-4CAD15B4D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FE0CC432-AC0B-46EB-6D47-6947EC7CC633}"/>
              </a:ext>
            </a:extLst>
          </p:cNvPr>
          <p:cNvSpPr/>
          <p:nvPr/>
        </p:nvSpPr>
        <p:spPr>
          <a:xfrm>
            <a:off x="83467" y="762519"/>
            <a:ext cx="3058886" cy="33305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5DC3243-182C-DEE3-EC03-0552EECDC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742DB93-2EC0-E316-CF93-20769A206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47A4115-8E20-C8FB-AF95-0F3C37C7239E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14B829B-0F64-2286-42B7-096A79C386BB}"/>
              </a:ext>
            </a:extLst>
          </p:cNvPr>
          <p:cNvSpPr txBox="1"/>
          <p:nvPr/>
        </p:nvSpPr>
        <p:spPr>
          <a:xfrm>
            <a:off x="83467" y="1008624"/>
            <a:ext cx="28171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#9.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Comprender el funcionamiento de los sistemas del cuerpo humano para el mantenimiento de una buena salud y las funciones de los órganos involucrados. 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01FE87A-A4E3-286F-D2E3-A591E4B7A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4667" y="1008624"/>
            <a:ext cx="7270276" cy="21184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La descripción proporciona dos estructuras diferentes: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dirty="0">
                <a:solidFill>
                  <a:srgbClr val="0A0A0A"/>
                </a:solidFill>
                <a:latin typeface="+mj-lt"/>
              </a:rPr>
              <a:t>1- </a:t>
            </a: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los Testículos son los órganos masculinos protegidos por el escroto que producen espermatozoides y hormonas masculinas.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dirty="0">
                <a:solidFill>
                  <a:srgbClr val="0A0A0A"/>
                </a:solidFill>
                <a:latin typeface="+mj-lt"/>
              </a:rPr>
              <a:t>2- </a:t>
            </a: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Trompas de Falopio (o oviductos) son el conducto femenino donde se desplazan los óvulos y ocurre la fecundación; los ovarios producen los óvulos y las hormonas femeninas. </a:t>
            </a:r>
          </a:p>
        </p:txBody>
      </p:sp>
      <p:pic>
        <p:nvPicPr>
          <p:cNvPr id="7170" name="Picture 2" descr="Descripción general de la anatomía masculina - Stanford Medicine Children's  Health">
            <a:extLst>
              <a:ext uri="{FF2B5EF4-FFF2-40B4-BE49-F238E27FC236}">
                <a16:creationId xmlns:a16="http://schemas.microsoft.com/office/drawing/2014/main" id="{9FC8AFF1-B3BE-7D70-C12B-DF5AAA5A6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62" y="3327880"/>
            <a:ext cx="3388179" cy="321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UÉ ES UN HIDROSÁLPINX? - Ginequalitas Reproducción">
            <a:extLst>
              <a:ext uri="{FF2B5EF4-FFF2-40B4-BE49-F238E27FC236}">
                <a16:creationId xmlns:a16="http://schemas.microsoft.com/office/drawing/2014/main" id="{665D47E5-278F-2B73-F815-CC0628FBE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42" y="3429000"/>
            <a:ext cx="4025620" cy="30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decágono 1">
            <a:extLst>
              <a:ext uri="{FF2B5EF4-FFF2-40B4-BE49-F238E27FC236}">
                <a16:creationId xmlns:a16="http://schemas.microsoft.com/office/drawing/2014/main" id="{31E446CB-260B-2479-4B9F-EDA8764B65A1}"/>
              </a:ext>
            </a:extLst>
          </p:cNvPr>
          <p:cNvSpPr/>
          <p:nvPr/>
        </p:nvSpPr>
        <p:spPr>
          <a:xfrm>
            <a:off x="5131251" y="3223181"/>
            <a:ext cx="381000" cy="301905"/>
          </a:xfrm>
          <a:prstGeom prst="do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  <a:endParaRPr lang="es-419" dirty="0"/>
          </a:p>
        </p:txBody>
      </p:sp>
      <p:sp>
        <p:nvSpPr>
          <p:cNvPr id="3" name="Dodecágono 2">
            <a:extLst>
              <a:ext uri="{FF2B5EF4-FFF2-40B4-BE49-F238E27FC236}">
                <a16:creationId xmlns:a16="http://schemas.microsoft.com/office/drawing/2014/main" id="{96A1ED08-85CA-6EED-7317-DCE77124AD4A}"/>
              </a:ext>
            </a:extLst>
          </p:cNvPr>
          <p:cNvSpPr/>
          <p:nvPr/>
        </p:nvSpPr>
        <p:spPr>
          <a:xfrm>
            <a:off x="9638252" y="3223182"/>
            <a:ext cx="381000" cy="301905"/>
          </a:xfrm>
          <a:prstGeom prst="do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  <a:endParaRPr lang="es-419" dirty="0"/>
          </a:p>
        </p:txBody>
      </p:sp>
      <p:pic>
        <p:nvPicPr>
          <p:cNvPr id="4" name="Imagen 3" descr="Forma&#10;&#10;El contenido generado por IA puede ser incorrecto.">
            <a:extLst>
              <a:ext uri="{FF2B5EF4-FFF2-40B4-BE49-F238E27FC236}">
                <a16:creationId xmlns:a16="http://schemas.microsoft.com/office/drawing/2014/main" id="{EDA7C69A-24B0-4F6A-9124-7558EA706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50438" y="4608799"/>
            <a:ext cx="1545509" cy="1486682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9E1840C-70EA-2144-32B1-067B3A33701B}"/>
              </a:ext>
            </a:extLst>
          </p:cNvPr>
          <p:cNvSpPr/>
          <p:nvPr/>
        </p:nvSpPr>
        <p:spPr>
          <a:xfrm>
            <a:off x="3890644" y="6235450"/>
            <a:ext cx="685800" cy="299282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F8CA148-54E4-EF28-E839-975440B734AC}"/>
              </a:ext>
            </a:extLst>
          </p:cNvPr>
          <p:cNvSpPr/>
          <p:nvPr/>
        </p:nvSpPr>
        <p:spPr>
          <a:xfrm>
            <a:off x="5169351" y="6095481"/>
            <a:ext cx="685800" cy="299282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D7B29C4-F6A6-1E2A-CFC0-790D6FB0CED3}"/>
              </a:ext>
            </a:extLst>
          </p:cNvPr>
          <p:cNvSpPr/>
          <p:nvPr/>
        </p:nvSpPr>
        <p:spPr>
          <a:xfrm>
            <a:off x="10099011" y="3428999"/>
            <a:ext cx="1704662" cy="42655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C7F3FEF-B5DD-7083-54DE-C9E58A7515F7}"/>
              </a:ext>
            </a:extLst>
          </p:cNvPr>
          <p:cNvSpPr/>
          <p:nvPr/>
        </p:nvSpPr>
        <p:spPr>
          <a:xfrm>
            <a:off x="8366556" y="4876800"/>
            <a:ext cx="685800" cy="35371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2" name="Diapositiva 10- Bloque 1 PNE-2025">
            <a:hlinkClick r:id="" action="ppaction://media"/>
            <a:extLst>
              <a:ext uri="{FF2B5EF4-FFF2-40B4-BE49-F238E27FC236}">
                <a16:creationId xmlns:a16="http://schemas.microsoft.com/office/drawing/2014/main" id="{118DC5E5-9519-CBC4-4E22-B3991C97F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051" y="5352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5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3E566-8A69-9396-DADE-56560E3E8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C6D58223-477C-B84F-3D0F-6C1FCD196085}"/>
              </a:ext>
            </a:extLst>
          </p:cNvPr>
          <p:cNvSpPr/>
          <p:nvPr/>
        </p:nvSpPr>
        <p:spPr>
          <a:xfrm>
            <a:off x="83467" y="762519"/>
            <a:ext cx="3058886" cy="33305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B268BDD-8AEF-21A4-9727-86A0587B09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2733EBD-E405-F687-714C-E9A9994AB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2D75EFE-C6C4-6FF3-3732-1D45D055A76F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7E83F8A-E936-DE48-F641-7BBDB42F4445}"/>
              </a:ext>
            </a:extLst>
          </p:cNvPr>
          <p:cNvSpPr txBox="1"/>
          <p:nvPr/>
        </p:nvSpPr>
        <p:spPr>
          <a:xfrm>
            <a:off x="83467" y="1008624"/>
            <a:ext cx="28171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#10.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Comprender el funcionamiento de los sistemas del cuerpo humano para el mantenimiento de una buena salud y las funciones de los órganos involucrados.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D84E343-D535-3CDD-2293-0FC3878EB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924" y="773509"/>
            <a:ext cx="7270276" cy="23954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La información </a:t>
            </a:r>
            <a:r>
              <a:rPr lang="es-ES" altLang="es-419" dirty="0">
                <a:solidFill>
                  <a:srgbClr val="0A0A0A"/>
                </a:solidFill>
                <a:latin typeface="+mj-lt"/>
              </a:rPr>
              <a:t>proporciona </a:t>
            </a: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datos sobre el órgano donde se nutre el óvulo fertilizado, una vez que se implanta, es el útero, específicamente en su capa interna llamada endometrio, que brinda nutrientes y protección para el desarrollo inicial del embrión antes de que se forme la placenta</a:t>
            </a:r>
            <a:r>
              <a:rPr lang="es-ES" altLang="es-419" dirty="0">
                <a:solidFill>
                  <a:srgbClr val="0A0A0A"/>
                </a:solidFill>
                <a:latin typeface="+mj-lt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419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419" dirty="0">
                <a:solidFill>
                  <a:srgbClr val="0A0A0A"/>
                </a:solidFill>
                <a:latin typeface="+mj-lt"/>
              </a:rPr>
              <a:t>La flecha señala justamente el útero.</a:t>
            </a:r>
            <a:endParaRPr kumimoji="0" lang="es-ES" altLang="es-419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419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+mj-lt"/>
            </a:endParaRPr>
          </a:p>
        </p:txBody>
      </p:sp>
      <p:pic>
        <p:nvPicPr>
          <p:cNvPr id="3" name="Imagen 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563FA2D-A878-0763-8C04-26B47F65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27" y="2978773"/>
            <a:ext cx="5954487" cy="3351053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5C6EC02-C811-D344-ABED-8F533C18C9C2}"/>
              </a:ext>
            </a:extLst>
          </p:cNvPr>
          <p:cNvCxnSpPr/>
          <p:nvPr/>
        </p:nvCxnSpPr>
        <p:spPr>
          <a:xfrm flipV="1">
            <a:off x="5072743" y="4419600"/>
            <a:ext cx="2296886" cy="674914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E6DBDF5B-178A-FA8C-B368-CFC21DDC1680}"/>
              </a:ext>
            </a:extLst>
          </p:cNvPr>
          <p:cNvSpPr txBox="1"/>
          <p:nvPr/>
        </p:nvSpPr>
        <p:spPr>
          <a:xfrm>
            <a:off x="4371973" y="4909857"/>
            <a:ext cx="813708" cy="36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A0A0A"/>
                </a:solidFill>
                <a:latin typeface="+mj-lt"/>
              </a:rPr>
              <a:t>Útero</a:t>
            </a:r>
            <a:endParaRPr lang="es-419" dirty="0"/>
          </a:p>
        </p:txBody>
      </p:sp>
      <p:pic>
        <p:nvPicPr>
          <p:cNvPr id="12" name="Imagen 11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35F2270E-A547-43AA-492A-8D8895526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4" y="4339134"/>
            <a:ext cx="3544290" cy="172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Ilustración vectorial de silueta de mujer: vector de stock (libre de  regalías) 739667332 | Shutterstock">
            <a:extLst>
              <a:ext uri="{FF2B5EF4-FFF2-40B4-BE49-F238E27FC236}">
                <a16:creationId xmlns:a16="http://schemas.microsoft.com/office/drawing/2014/main" id="{736F3AA7-6EA5-EBB6-7545-25CE28827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"/>
          <a:stretch>
            <a:fillRect/>
          </a:stretch>
        </p:blipFill>
        <p:spPr bwMode="auto">
          <a:xfrm>
            <a:off x="3142353" y="661565"/>
            <a:ext cx="1360701" cy="12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050ED62-C6DD-F682-DC36-313BFC435EA4}"/>
              </a:ext>
            </a:extLst>
          </p:cNvPr>
          <p:cNvSpPr txBox="1"/>
          <p:nvPr/>
        </p:nvSpPr>
        <p:spPr>
          <a:xfrm>
            <a:off x="2904727" y="5377943"/>
            <a:ext cx="813708" cy="36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A0A0A"/>
                </a:solidFill>
                <a:latin typeface="+mj-lt"/>
              </a:rPr>
              <a:t>Útero</a:t>
            </a:r>
            <a:endParaRPr lang="es-419" dirty="0"/>
          </a:p>
        </p:txBody>
      </p:sp>
      <p:pic>
        <p:nvPicPr>
          <p:cNvPr id="5" name="Diapositiva 11- Bloque 1 PNE-2025">
            <a:hlinkClick r:id="" action="ppaction://media"/>
            <a:extLst>
              <a:ext uri="{FF2B5EF4-FFF2-40B4-BE49-F238E27FC236}">
                <a16:creationId xmlns:a16="http://schemas.microsoft.com/office/drawing/2014/main" id="{E1BD5794-3920-3D82-B20B-DDB577BCF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76438" y="12430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3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744E-69BC-FAC4-106B-35B6B7C19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7D10735-5BFF-B873-E4E2-C8B78AF0A938}"/>
              </a:ext>
            </a:extLst>
          </p:cNvPr>
          <p:cNvSpPr/>
          <p:nvPr/>
        </p:nvSpPr>
        <p:spPr>
          <a:xfrm>
            <a:off x="83467" y="762519"/>
            <a:ext cx="3058886" cy="33305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FCB918C-9A77-8177-2EC7-78AF66156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DB7917-2749-A787-26A4-D0439E0E3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01A467E-1A38-791D-4A08-55137876FDA6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5F7D2C2-2ED4-9676-B74A-D576848AF8D0}"/>
              </a:ext>
            </a:extLst>
          </p:cNvPr>
          <p:cNvSpPr txBox="1"/>
          <p:nvPr/>
        </p:nvSpPr>
        <p:spPr>
          <a:xfrm>
            <a:off x="83467" y="1135112"/>
            <a:ext cx="28171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#11.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Analizar las interrelaciones entre los diferentes sistemas del cuerpo humano que permiten comprender el funcionamiento y cuidado de la salud. 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5CA26E6-6949-D8F9-734C-1A2BA53E8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75" y="166009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10464D86-DA24-D97C-DA00-B00E5678A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75" y="275706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BB0285C0-F688-FB68-069D-67F70115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9604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55EDF52-C89B-B9E4-AAF4-6B647FB92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EBF4556-4BCD-4E11-998A-69E80065F67B}"/>
              </a:ext>
            </a:extLst>
          </p:cNvPr>
          <p:cNvSpPr txBox="1"/>
          <p:nvPr/>
        </p:nvSpPr>
        <p:spPr>
          <a:xfrm>
            <a:off x="3441243" y="1012260"/>
            <a:ext cx="83738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/>
              <a:t>El texto describe el proceso de nutrición y excreción: la digestión entrega nutrientes a las células, que los usan, produciendo Dióxido de Carbono y urea (por nitrógeno) como desechos, los cuales, junto con toxinas, son filtrados por los riñones y eliminados como orina, manteniendo el cuerpo limpio. Este proceso involucra el aparato digestivo, el circulatorio (que transporta), el respiratorio (para el Dióxido de Carbono) y el excretor (riñones y orina)</a:t>
            </a:r>
            <a:endParaRPr lang="es-419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A33B4F2-475F-2477-1EEE-90ADE3010E69}"/>
              </a:ext>
            </a:extLst>
          </p:cNvPr>
          <p:cNvSpPr txBox="1"/>
          <p:nvPr/>
        </p:nvSpPr>
        <p:spPr>
          <a:xfrm>
            <a:off x="3441243" y="4449853"/>
            <a:ext cx="83643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/>
              <a:t>Específicamente en este ítem, los sistemas digestivo y urinario se interrelacionan principalmente en la nutrición y eliminación de desechos, donde el digestivo procesa alimentos para obtener nutrientes absorbidos por la sangre y el urinario filtra desechos metabólicos (como la urea) de esa misma sangre, ambos trabajan juntos para mantener el equilibrio hídrico y la homeostasis del cuerpo, regulando fluidos y excretando sustancias nocivas a través de la orina y las heces, respectivamente, siendo la circulación sanguínea el puente entre ambos. </a:t>
            </a:r>
            <a:endParaRPr lang="es-419" dirty="0"/>
          </a:p>
        </p:txBody>
      </p:sp>
      <p:pic>
        <p:nvPicPr>
          <p:cNvPr id="25" name="Imagen 2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CE36D9-8624-CA96-5CD9-27A21B3CD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0"/>
          <a:stretch>
            <a:fillRect/>
          </a:stretch>
        </p:blipFill>
        <p:spPr>
          <a:xfrm>
            <a:off x="127000" y="4278887"/>
            <a:ext cx="1658257" cy="2373258"/>
          </a:xfrm>
          <a:prstGeom prst="rect">
            <a:avLst/>
          </a:prstGeom>
        </p:spPr>
      </p:pic>
      <p:pic>
        <p:nvPicPr>
          <p:cNvPr id="27" name="Imagen 26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5B95B77-E4BF-DF06-74F5-13CF98EFC5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3" r="62046"/>
          <a:stretch>
            <a:fillRect/>
          </a:stretch>
        </p:blipFill>
        <p:spPr>
          <a:xfrm>
            <a:off x="2013857" y="4278887"/>
            <a:ext cx="1208314" cy="2373258"/>
          </a:xfrm>
          <a:prstGeom prst="rect">
            <a:avLst/>
          </a:prstGeom>
        </p:spPr>
      </p:pic>
      <p:pic>
        <p:nvPicPr>
          <p:cNvPr id="2" name="Imagen 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A5263CE-90B7-0A83-4E72-98FD2B8BEA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17" y="2427773"/>
            <a:ext cx="2002969" cy="2258991"/>
          </a:xfrm>
          <a:prstGeom prst="rect">
            <a:avLst/>
          </a:prstGeom>
        </p:spPr>
      </p:pic>
      <p:pic>
        <p:nvPicPr>
          <p:cNvPr id="3" name="Diapositiva 12- Bloque 1 PNE-2025">
            <a:hlinkClick r:id="" action="ppaction://media"/>
            <a:extLst>
              <a:ext uri="{FF2B5EF4-FFF2-40B4-BE49-F238E27FC236}">
                <a16:creationId xmlns:a16="http://schemas.microsoft.com/office/drawing/2014/main" id="{B056A5EC-ED0E-5BE4-3CF6-DC908622D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7820406" y="3408883"/>
            <a:ext cx="463987" cy="4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C163A-5D29-6131-8C8F-9824CD1B1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8919100-D5DD-A838-1D84-84675DCE4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132E015-103F-A791-DB2E-CBAD2AF4D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DC5DDAB-AC25-2447-C5F2-B6247B4B60F1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25EA1C-2327-E6D3-1E9D-EE5A8564C6CB}"/>
              </a:ext>
            </a:extLst>
          </p:cNvPr>
          <p:cNvSpPr txBox="1"/>
          <p:nvPr/>
        </p:nvSpPr>
        <p:spPr>
          <a:xfrm>
            <a:off x="83467" y="1135112"/>
            <a:ext cx="28171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#11.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Analizar as interrelaciones entre los diferentes sistemas del cuerpo humano que permiten comprender el funcionamiento y cuidado de la salud. 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1EDF241-CF1E-E1D4-05B9-32BB1ACEC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75" y="166009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8B5137C4-B9F8-90E3-535C-96BAD7AE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75" y="275706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966C994B-28D6-6782-1BB5-7956EB9F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9604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837DB0E-CAA9-5286-4CA3-33C90F7C4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1C0929B-5FED-2379-3236-C2E5899C4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50030"/>
              </p:ext>
            </p:extLst>
          </p:nvPr>
        </p:nvGraphicFramePr>
        <p:xfrm>
          <a:off x="489857" y="761315"/>
          <a:ext cx="11146971" cy="5859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5657">
                  <a:extLst>
                    <a:ext uri="{9D8B030D-6E8A-4147-A177-3AD203B41FA5}">
                      <a16:colId xmlns:a16="http://schemas.microsoft.com/office/drawing/2014/main" val="302358015"/>
                    </a:ext>
                  </a:extLst>
                </a:gridCol>
                <a:gridCol w="3715657">
                  <a:extLst>
                    <a:ext uri="{9D8B030D-6E8A-4147-A177-3AD203B41FA5}">
                      <a16:colId xmlns:a16="http://schemas.microsoft.com/office/drawing/2014/main" val="3505131900"/>
                    </a:ext>
                  </a:extLst>
                </a:gridCol>
                <a:gridCol w="3715657">
                  <a:extLst>
                    <a:ext uri="{9D8B030D-6E8A-4147-A177-3AD203B41FA5}">
                      <a16:colId xmlns:a16="http://schemas.microsoft.com/office/drawing/2014/main" val="19637264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Pregunta (Ítem)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Respuesta correcta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Explicación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9519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1. Componente de la sangre que produce coágulos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Plaqueta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Las plaquetas ayudan a detener las hemorragias formando coágulos y sellando las rupturas de los vasos sanguíneos.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26622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2. Información sobre las vacunas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Importancia de la vacunación para el ser humano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El texto explica que las vacunas producen defensas, previenen enfermedades y protegen a la población.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01640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3. Función de la médula espinal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Conduce impulsos nerviosos entre el encéfalo y el resto del cuerpo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La médula espinal conecta el cerebro con los órganos y permite el paso de la información nerviosa.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9808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4. Sistemas que procesan y reciben estímulos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Endocrino y nervioso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El sistema nervioso recibe estímulos externos y el endocrino procesa estímulos internos mediante hormonas.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86310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5. Importancia del sistema urinario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Filtra toxinas y exceso de agua para producir la orina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Los riñones eliminan sustancias de desecho y regulan el agua del cuerpo.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67915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6. Sistemas que participan en el transporte de oxígeno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Respiratorio y circulatorio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El respiratorio obtiene el oxígeno y el circulatorio lo transporta por la sangre a todo el cuerpo.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6234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 dirty="0">
                          <a:effectLst/>
                        </a:rPr>
                        <a:t>7. Importancia de las vacunas desde la niñez</a:t>
                      </a:r>
                      <a:endParaRPr lang="es-419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Garantizan la salud pública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Las vacunas previenen enfermedades graves y protegen a la población en general.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68630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8. Función de la tráquea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Transportar el aire desde la laringe hasta los bronquios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La tráquea mantiene abierto el paso del aire hacia los pulmones.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44889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9. Órganos del sistema reproductor descritos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Testículo y trompas de Falopio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El testículo produce espermatozoides y las trompas de Falopio conducen el óvulo y permiten la fecundación.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57305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10. Órgano donde se nutre el óvulo fecundado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Útero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En el útero el óvulo fecundado se implanta, se nutre y se desarrolla.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85716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11. Sistemas que intervienen en nutrición y desecho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>
                          <a:effectLst/>
                        </a:rPr>
                        <a:t>Digestivo y urinario</a:t>
                      </a:r>
                      <a:endParaRPr lang="es-419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419" sz="1300" dirty="0">
                          <a:effectLst/>
                        </a:rPr>
                        <a:t>El digestivo obtiene nutrientes y el urinario elimina desechos como la urea.</a:t>
                      </a:r>
                      <a:endParaRPr lang="es-419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4124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5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CFE72-EAED-59DB-A649-6DE5AD9CD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3AFDD9F0-A8F6-CB1D-5146-5118B21D598F}"/>
              </a:ext>
            </a:extLst>
          </p:cNvPr>
          <p:cNvSpPr/>
          <p:nvPr/>
        </p:nvSpPr>
        <p:spPr>
          <a:xfrm>
            <a:off x="-1" y="2612575"/>
            <a:ext cx="3080657" cy="424542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12440B7-E9C4-C0C9-EEA5-C5631204FE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A7624B3-4A43-0495-6C7C-7CA5DD17C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05B1499C-5352-2C17-FB3C-AE1BDDDB8F27}"/>
              </a:ext>
            </a:extLst>
          </p:cNvPr>
          <p:cNvSpPr txBox="1">
            <a:spLocks/>
          </p:cNvSpPr>
          <p:nvPr/>
        </p:nvSpPr>
        <p:spPr>
          <a:xfrm>
            <a:off x="250372" y="806309"/>
            <a:ext cx="11582400" cy="12833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bg1"/>
                </a:solidFill>
              </a:rPr>
              <a:t>Información clave que debes repasar para responder </a:t>
            </a:r>
            <a:r>
              <a:rPr lang="es-ES" sz="1900" dirty="0">
                <a:solidFill>
                  <a:schemeClr val="bg1"/>
                </a:solidFill>
              </a:rPr>
              <a:t>correctamente</a:t>
            </a:r>
            <a:r>
              <a:rPr lang="es-ES" sz="1800" dirty="0">
                <a:solidFill>
                  <a:schemeClr val="bg1"/>
                </a:solidFill>
              </a:rPr>
              <a:t> los ítems del Bloque 1 sobre </a:t>
            </a:r>
            <a:r>
              <a:rPr lang="es-ES" sz="1800" b="1" dirty="0">
                <a:solidFill>
                  <a:schemeClr val="bg1"/>
                </a:solidFill>
              </a:rPr>
              <a:t>el cuerpo humano</a:t>
            </a:r>
            <a:r>
              <a:rPr lang="es-ES" sz="1800" dirty="0">
                <a:solidFill>
                  <a:schemeClr val="bg1"/>
                </a:solidFill>
              </a:rPr>
              <a:t>. Estos ítems procuran que la persona estudiante se relacione con su cuerpo, comprendiendo aspectos que le permitan responder inquietudes acerca de cómo está constituido, qué funciones cumple y qué hábitos debe practicar para preservar un buen estado de salud.</a:t>
            </a:r>
            <a:endParaRPr lang="es-419" sz="1800" dirty="0">
              <a:solidFill>
                <a:schemeClr val="bg1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2D8F94B-6E6A-BC07-E1C2-90630EC31AEC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65732E5-4ED0-05CA-A154-23B1BF630470}"/>
              </a:ext>
            </a:extLst>
          </p:cNvPr>
          <p:cNvSpPr txBox="1"/>
          <p:nvPr/>
        </p:nvSpPr>
        <p:spPr>
          <a:xfrm>
            <a:off x="131737" y="2888629"/>
            <a:ext cx="28171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#1. Para responder este ítem, usted debe: Comprender la función inmunológica de los componentes del tejido sanguíneo.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 descr="Imagen que contiene tabla, plato, sostener, naranja&#10;&#10;El contenido generado por IA puede ser incorrecto.">
            <a:extLst>
              <a:ext uri="{FF2B5EF4-FFF2-40B4-BE49-F238E27FC236}">
                <a16:creationId xmlns:a16="http://schemas.microsoft.com/office/drawing/2014/main" id="{1B3CD643-E5CA-0249-52CE-49AF69E2F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8" y="4232214"/>
            <a:ext cx="2684255" cy="2625786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E7B126F2-7FD7-2526-D0C8-BE16BDC8B2B1}"/>
              </a:ext>
            </a:extLst>
          </p:cNvPr>
          <p:cNvSpPr txBox="1"/>
          <p:nvPr/>
        </p:nvSpPr>
        <p:spPr>
          <a:xfrm>
            <a:off x="3278855" y="2612575"/>
            <a:ext cx="8553917" cy="3042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419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El texto menciona que en el tejido sanguíneo se pueden encontrar: glóbulos rojos, los glóbulos blancos y las plaquetas. Los </a:t>
            </a:r>
            <a:r>
              <a:rPr lang="es-419" sz="1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glóbulos rojos</a:t>
            </a:r>
            <a:r>
              <a:rPr lang="es-419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recogen oxígeno en los pulmones y lo entregan a los tejidos y órganos. También eliminan el dióxido de carbono (CO</a:t>
            </a:r>
            <a:r>
              <a:rPr lang="es-419" sz="1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419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 de los tejidos y lo llevan a los pulmones para exhalarlo. Los </a:t>
            </a:r>
            <a:r>
              <a:rPr lang="es-419" sz="1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glóbulos blancos</a:t>
            </a:r>
            <a:r>
              <a:rPr lang="es-419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(leucocitos), son células sanguíneas cruciales del sistema inmunitario, que defienden al cuerpo contra infecciones, virus, bacterias y otras enfermedades, patrullando la sangre y tejidos para atacar invasores; Las </a:t>
            </a:r>
            <a:r>
              <a:rPr lang="es-419" sz="1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plaquetas</a:t>
            </a:r>
            <a:r>
              <a:rPr lang="es-419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son un componente esencial de la sangre que, al lesionarse un vaso sanguíneo, se adhieren al sitio, formando un tapón y liberando sustancias que inician la cascada de coagulación para formar un coágulo facilitando la cicatrización de heridas. </a:t>
            </a:r>
          </a:p>
        </p:txBody>
      </p:sp>
      <p:pic>
        <p:nvPicPr>
          <p:cNvPr id="2" name="Diapositiva 2-Bloque 1-PNE-2025">
            <a:hlinkClick r:id="" action="ppaction://media"/>
            <a:extLst>
              <a:ext uri="{FF2B5EF4-FFF2-40B4-BE49-F238E27FC236}">
                <a16:creationId xmlns:a16="http://schemas.microsoft.com/office/drawing/2014/main" id="{36783A88-F270-A8E6-D383-D657F570B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24715" y="1683289"/>
            <a:ext cx="406400" cy="406400"/>
          </a:xfrm>
          <a:prstGeom prst="rect">
            <a:avLst/>
          </a:prstGeom>
        </p:spPr>
      </p:pic>
      <p:pic>
        <p:nvPicPr>
          <p:cNvPr id="3" name="Diapositiva 2.1 Bloque 1 PNE-2025">
            <a:hlinkClick r:id="" action="ppaction://media"/>
            <a:extLst>
              <a:ext uri="{FF2B5EF4-FFF2-40B4-BE49-F238E27FC236}">
                <a16:creationId xmlns:a16="http://schemas.microsoft.com/office/drawing/2014/main" id="{5CF8454E-E740-F210-FCBB-CD1EDE2E4D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71953" y="6158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89417-859C-766A-F03A-D3485831D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FAE4E81-4FB3-027C-BB58-A3CD96015042}"/>
              </a:ext>
            </a:extLst>
          </p:cNvPr>
          <p:cNvSpPr/>
          <p:nvPr/>
        </p:nvSpPr>
        <p:spPr>
          <a:xfrm>
            <a:off x="0" y="827316"/>
            <a:ext cx="3080657" cy="424542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0FFB141-C2ED-691C-D487-224D0995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AE4BD8B-1302-AE58-5A60-68AAD896D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2B85C51-3002-6F8F-5170-61C4D54330EA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24D4E18-D391-969F-5F55-1FF7054D3CCD}"/>
              </a:ext>
            </a:extLst>
          </p:cNvPr>
          <p:cNvSpPr txBox="1"/>
          <p:nvPr/>
        </p:nvSpPr>
        <p:spPr>
          <a:xfrm>
            <a:off x="131737" y="958722"/>
            <a:ext cx="28171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#2.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Comprender la función e importancia de las vacunas para la prevención de enfermedades infectocontagiosas.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B17E0DF-188B-CDE5-4C2D-FEE2C668E02F}"/>
              </a:ext>
            </a:extLst>
          </p:cNvPr>
          <p:cNvSpPr txBox="1"/>
          <p:nvPr/>
        </p:nvSpPr>
        <p:spPr>
          <a:xfrm>
            <a:off x="3212394" y="994751"/>
            <a:ext cx="84718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El texto explica que las vacunas son muy importantes </a:t>
            </a:r>
            <a:r>
              <a:rPr lang="es-ES" dirty="0">
                <a:latin typeface="+mj-lt"/>
              </a:rPr>
              <a:t>porque </a:t>
            </a:r>
            <a:r>
              <a:rPr lang="es-ES" b="1" dirty="0">
                <a:effectLst/>
                <a:latin typeface="+mj-lt"/>
              </a:rPr>
              <a:t>entrenan al sistema inmune para combatir gérmenes</a:t>
            </a:r>
            <a:r>
              <a:rPr lang="es-ES" dirty="0">
                <a:latin typeface="+mj-lt"/>
              </a:rPr>
              <a:t>, previniendo enfermedades graves, salvando vidas y permitiendo el control y erradicación de patologías; además, genera </a:t>
            </a:r>
            <a:r>
              <a:rPr lang="es-ES" b="1" dirty="0">
                <a:effectLst/>
                <a:latin typeface="+mj-lt"/>
              </a:rPr>
              <a:t>inmunidad colectiva</a:t>
            </a:r>
            <a:r>
              <a:rPr lang="es-ES" dirty="0">
                <a:latin typeface="+mj-lt"/>
              </a:rPr>
              <a:t>, protegiendo a los más vulnerables (bebés, ancianos, inmunodeprimidos) y es un </a:t>
            </a:r>
            <a:r>
              <a:rPr lang="es-ES" b="1" dirty="0">
                <a:effectLst/>
                <a:latin typeface="+mj-lt"/>
              </a:rPr>
              <a:t>acto de solidaridad social</a:t>
            </a:r>
            <a:r>
              <a:rPr lang="es-ES" dirty="0">
                <a:latin typeface="+mj-lt"/>
              </a:rPr>
              <a:t>, reduciendo la carga en sistemas de salud y permitiendo el desarrollo humano y económico. </a:t>
            </a:r>
          </a:p>
        </p:txBody>
      </p:sp>
      <p:pic>
        <p:nvPicPr>
          <p:cNvPr id="3" name="Imagen 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EB72450-3064-4583-CBE0-2A38255BA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0" y="2749077"/>
            <a:ext cx="2415054" cy="23236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E0384DB-4464-4AFF-BBB7-E281F413CC13}"/>
              </a:ext>
            </a:extLst>
          </p:cNvPr>
          <p:cNvSpPr txBox="1"/>
          <p:nvPr/>
        </p:nvSpPr>
        <p:spPr>
          <a:xfrm>
            <a:off x="3212394" y="2895246"/>
            <a:ext cx="84718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En resumen: </a:t>
            </a:r>
          </a:p>
          <a:p>
            <a:pPr algn="just">
              <a:buNone/>
            </a:pPr>
            <a:endParaRPr lang="es-ES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Provocan la producción de defensas.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Protegen de enfermedades futuras.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Benefician a personas vacunadas y no vacunadas.</a:t>
            </a:r>
          </a:p>
          <a:p>
            <a:pPr algn="just">
              <a:buNone/>
            </a:pPr>
            <a:endParaRPr lang="es-ES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s-ES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Esto demuestra por qué son importantes, </a:t>
            </a:r>
            <a:r>
              <a:rPr lang="es-ES" sz="1800" b="1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 cómo se fabrican ni cómo se descubrieron</a:t>
            </a:r>
            <a:endParaRPr lang="es-419" dirty="0"/>
          </a:p>
        </p:txBody>
      </p:sp>
      <p:pic>
        <p:nvPicPr>
          <p:cNvPr id="2" name="Diapositiva 3- Bloque 1 PNE-2025">
            <a:hlinkClick r:id="" action="ppaction://media"/>
            <a:extLst>
              <a:ext uri="{FF2B5EF4-FFF2-40B4-BE49-F238E27FC236}">
                <a16:creationId xmlns:a16="http://schemas.microsoft.com/office/drawing/2014/main" id="{80922AA6-856B-492E-4B68-052FF91AF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3191" y="45201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224EF-2DE1-EBBB-4138-15D53226E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D3E95D10-A422-32C9-0529-816D26370DA9}"/>
              </a:ext>
            </a:extLst>
          </p:cNvPr>
          <p:cNvSpPr/>
          <p:nvPr/>
        </p:nvSpPr>
        <p:spPr>
          <a:xfrm>
            <a:off x="0" y="827316"/>
            <a:ext cx="3080657" cy="313508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D6AEC78-FF4F-C586-20AC-7F2064DDEB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0EDD177-2030-75DD-90E5-E0A44D292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ABE5B1A-AEF0-F7BA-90F9-EF7E1CDFDE12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DB7CE70-52D2-7A6D-13CD-65D828C36E8D}"/>
              </a:ext>
            </a:extLst>
          </p:cNvPr>
          <p:cNvSpPr txBox="1"/>
          <p:nvPr/>
        </p:nvSpPr>
        <p:spPr>
          <a:xfrm>
            <a:off x="131737" y="958722"/>
            <a:ext cx="28171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#3.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Comprender el funcionamiento de los sistemas del cuerpo humano para el mantenimiento de una buena salud y las funciones de los órganos involucrados.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ADB9569-8F34-E093-C10C-C06D299BFDDB}"/>
              </a:ext>
            </a:extLst>
          </p:cNvPr>
          <p:cNvSpPr txBox="1"/>
          <p:nvPr/>
        </p:nvSpPr>
        <p:spPr>
          <a:xfrm>
            <a:off x="131737" y="5031987"/>
            <a:ext cx="7772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El texto explica que </a:t>
            </a:r>
            <a:r>
              <a:rPr lang="es-ES" dirty="0"/>
              <a:t>la médula espinal es una vía central que conecta el cerebro con el cuerpo, transmitiendo señales sensoriales y motoras, y también coordina reflejos rápidos, actuando como un gran "cable" nervioso protegido por las vértebras y las meninges, esencial para la comunicación bidireccional y mantener las funciones vitales. </a:t>
            </a:r>
            <a:endParaRPr lang="es-ES" dirty="0">
              <a:latin typeface="+mj-lt"/>
            </a:endParaRPr>
          </a:p>
        </p:txBody>
      </p:sp>
      <p:pic>
        <p:nvPicPr>
          <p:cNvPr id="2050" name="Picture 2" descr="Funcion de la medula espinal">
            <a:extLst>
              <a:ext uri="{FF2B5EF4-FFF2-40B4-BE49-F238E27FC236}">
                <a16:creationId xmlns:a16="http://schemas.microsoft.com/office/drawing/2014/main" id="{A9C7522B-9169-EF9A-380B-E9081C8C6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>
            <a:fillRect/>
          </a:stretch>
        </p:blipFill>
        <p:spPr bwMode="auto">
          <a:xfrm>
            <a:off x="5469034" y="881745"/>
            <a:ext cx="6285349" cy="4127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Imagen 7" descr="Imagen que contiene animal, decorado, tabla, plástico&#10;&#10;El contenido generado por IA puede ser incorrecto.">
            <a:extLst>
              <a:ext uri="{FF2B5EF4-FFF2-40B4-BE49-F238E27FC236}">
                <a16:creationId xmlns:a16="http://schemas.microsoft.com/office/drawing/2014/main" id="{0D9069C5-5207-0D12-01E2-35AAA8BC6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3" y="1298133"/>
            <a:ext cx="2677886" cy="3257207"/>
          </a:xfrm>
          <a:prstGeom prst="rect">
            <a:avLst/>
          </a:prstGeom>
        </p:spPr>
      </p:pic>
      <p:pic>
        <p:nvPicPr>
          <p:cNvPr id="2" name="Diapositiva 4- Bloque 1 PNE-2025">
            <a:hlinkClick r:id="" action="ppaction://media"/>
            <a:extLst>
              <a:ext uri="{FF2B5EF4-FFF2-40B4-BE49-F238E27FC236}">
                <a16:creationId xmlns:a16="http://schemas.microsoft.com/office/drawing/2014/main" id="{F955EA3D-F6B5-7E84-F557-F0BD76524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9059" y="3578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1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30D9C-927F-B573-5409-F9B20DAEB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ón vectorial de silueta de mujer: vector de stock (libre de  regalías) 739667332 | Shutterstock">
            <a:extLst>
              <a:ext uri="{FF2B5EF4-FFF2-40B4-BE49-F238E27FC236}">
                <a16:creationId xmlns:a16="http://schemas.microsoft.com/office/drawing/2014/main" id="{9B6237A7-0CB6-88C2-8F22-9E1C7595E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"/>
          <a:stretch>
            <a:fillRect/>
          </a:stretch>
        </p:blipFill>
        <p:spPr bwMode="auto">
          <a:xfrm>
            <a:off x="2978422" y="2634343"/>
            <a:ext cx="1698625" cy="15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83BB109A-8BCD-F3D9-8588-545B43AAC221}"/>
              </a:ext>
            </a:extLst>
          </p:cNvPr>
          <p:cNvSpPr/>
          <p:nvPr/>
        </p:nvSpPr>
        <p:spPr>
          <a:xfrm>
            <a:off x="0" y="827315"/>
            <a:ext cx="3058886" cy="551905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64B722B-DA81-3CE1-BD0B-4AB9A2B73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1A57A6F-B614-DDDB-01DA-5FEF836BF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B021B39-34A1-51B5-38E5-D9E3849551EB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7694CF5-3D4C-9A55-2245-5C53E0F6D2A7}"/>
              </a:ext>
            </a:extLst>
          </p:cNvPr>
          <p:cNvSpPr txBox="1"/>
          <p:nvPr/>
        </p:nvSpPr>
        <p:spPr>
          <a:xfrm>
            <a:off x="131737" y="958722"/>
            <a:ext cx="28171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#4.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Analizar las interrelaciones entre los diferentes sistemas del cuerpo humano que permiten comprender el funcionamiento y cuidado de la salud.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F9D3914-1D6F-B904-A029-60298EFBB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481" y="727113"/>
            <a:ext cx="5227486" cy="57194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419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Los seres vivos procesan y reciben estímulos a través de dos sistemas principales que trabajan de forma coordinada: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419" altLang="es-41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419" altLang="es-419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Sistema Nervioso:</a:t>
            </a:r>
            <a:r>
              <a:rPr kumimoji="0" lang="es-419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 Es el responsable de la respuesta inmediata. Capta la información del entorno mediante </a:t>
            </a:r>
            <a:r>
              <a:rPr kumimoji="0" lang="es-419" altLang="es-419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receptores sensoriales</a:t>
            </a:r>
            <a:r>
              <a:rPr kumimoji="0" lang="es-419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 (órganos de los sentidos), transmite la señal a través de neuronas y elabora una respuesta en centros de procesamiento como el cerebro.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419" altLang="es-419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419" altLang="es-419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Sistema Endocrino:</a:t>
            </a:r>
            <a:r>
              <a:rPr kumimoji="0" lang="es-419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 Se encarga de respuestas más lentas y duraderas mediante la liberación de sustancias químicas llamadas </a:t>
            </a:r>
            <a:r>
              <a:rPr kumimoji="0" lang="es-419" altLang="es-419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hormonas</a:t>
            </a:r>
            <a:r>
              <a:rPr kumimoji="0" lang="es-419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. Estas viajan por la sangre para regular funciones metabólicas y de comportamiento en órganos específicos.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419" altLang="es-419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419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Ambos sistemas permiten la </a:t>
            </a:r>
            <a:r>
              <a:rPr kumimoji="0" lang="es-419" altLang="es-419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función de relación</a:t>
            </a:r>
            <a:r>
              <a:rPr kumimoji="0" lang="es-419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, asegurando que el organismo se adapte a cambios internos y externos para mantener la homeostasis. </a:t>
            </a:r>
            <a:endParaRPr kumimoji="0" lang="es-419" altLang="es-41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6" name="Imagen 1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C358BBA1-466B-12DA-0E0B-57B7FABA5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7" y="3891356"/>
            <a:ext cx="2809679" cy="1873119"/>
          </a:xfrm>
          <a:prstGeom prst="rect">
            <a:avLst/>
          </a:prstGeom>
        </p:spPr>
      </p:pic>
      <p:pic>
        <p:nvPicPr>
          <p:cNvPr id="2" name="Diapositiva 5- Bloque 1 PNE-2025">
            <a:hlinkClick r:id="" action="ppaction://media"/>
            <a:extLst>
              <a:ext uri="{FF2B5EF4-FFF2-40B4-BE49-F238E27FC236}">
                <a16:creationId xmlns:a16="http://schemas.microsoft.com/office/drawing/2014/main" id="{0C605E7C-814D-C905-5060-95043E2E4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56783" y="3417142"/>
            <a:ext cx="406400" cy="406400"/>
          </a:xfrm>
          <a:prstGeom prst="rect">
            <a:avLst/>
          </a:prstGeom>
        </p:spPr>
      </p:pic>
      <p:pic>
        <p:nvPicPr>
          <p:cNvPr id="5" name="Imagen 4" descr="Imagen que contiene sostener, oscuro, hombre, vistiendo&#10;&#10;El contenido generado por IA puede ser incorrecto.">
            <a:extLst>
              <a:ext uri="{FF2B5EF4-FFF2-40B4-BE49-F238E27FC236}">
                <a16:creationId xmlns:a16="http://schemas.microsoft.com/office/drawing/2014/main" id="{AC71A718-FF00-F499-F90B-F048FF1E9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67" y="1175032"/>
            <a:ext cx="2253968" cy="2253968"/>
          </a:xfrm>
          <a:prstGeom prst="rect">
            <a:avLst/>
          </a:pr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D3FBB46D-445D-215D-687C-015DF523F7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6" r="28893"/>
          <a:stretch>
            <a:fillRect/>
          </a:stretch>
        </p:blipFill>
        <p:spPr>
          <a:xfrm>
            <a:off x="10285401" y="3847162"/>
            <a:ext cx="1906598" cy="25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6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B1945-39A2-20D6-C751-0399C79D7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783D411D-635F-B43F-37AF-EF6D12605650}"/>
              </a:ext>
            </a:extLst>
          </p:cNvPr>
          <p:cNvSpPr/>
          <p:nvPr/>
        </p:nvSpPr>
        <p:spPr>
          <a:xfrm>
            <a:off x="-1" y="2243085"/>
            <a:ext cx="3058886" cy="316774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5D88E52-67B2-5F3A-4584-8E652C7A3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C88901A-A2F7-67DF-A774-FFDCBFEDB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F6C79F9-2A7F-84F7-97E9-FA921951AC91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A1F26D3-0132-8E1C-C3FD-A94698C5891D}"/>
              </a:ext>
            </a:extLst>
          </p:cNvPr>
          <p:cNvSpPr txBox="1"/>
          <p:nvPr/>
        </p:nvSpPr>
        <p:spPr>
          <a:xfrm>
            <a:off x="120852" y="2395795"/>
            <a:ext cx="28171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#5.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Comprender el funcionamiento de los sistemas del cuerpo humano para el mantenimiento de una buena salud y las funciones de los órganos involucrados.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FE9C065-FF11-2763-207F-F981275D4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963" y="827315"/>
            <a:ext cx="3778027" cy="51654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El sistema urinario es fundamental para la excreción porque filtra la sangre para eliminar toxinas, productos de desecho como la urea, y el exceso de agua y sales, produciendo orina para su expulsión, manteniendo así el equilibrio químico (homeostasis) y la presión arterial del cuerpo, evitando la acumulación de sustancias nocivas que dañarían otros órganos.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419" dirty="0">
              <a:solidFill>
                <a:srgbClr val="0A0A0A"/>
              </a:solidFill>
              <a:latin typeface="+mj-lt"/>
            </a:endParaRPr>
          </a:p>
          <a:p>
            <a:pPr lvl="0" algn="just"/>
            <a:r>
              <a:rPr lang="es-ES" dirty="0">
                <a:latin typeface="+mj-lt"/>
              </a:rPr>
              <a:t>A diferencia de otros órganos excretores como la piel (que elimina sales por sudor) o los pulmones (que expulsan CO</a:t>
            </a:r>
            <a:r>
              <a:rPr lang="es-ES" baseline="-25000" dirty="0">
                <a:latin typeface="+mj-lt"/>
              </a:rPr>
              <a:t>2</a:t>
            </a:r>
            <a:r>
              <a:rPr lang="es-ES" dirty="0">
                <a:latin typeface="+mj-lt"/>
              </a:rPr>
              <a:t>), el sistema urinario es el único capaz de gestionar la eliminación masiva de desechos nitrogenados líquidos de forma continua y precisa.</a:t>
            </a:r>
            <a:endParaRPr kumimoji="0" lang="es-419" altLang="es-41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5122" name="Picture 2" descr="10 *EXCRECIÓ">
            <a:extLst>
              <a:ext uri="{FF2B5EF4-FFF2-40B4-BE49-F238E27FC236}">
                <a16:creationId xmlns:a16="http://schemas.microsoft.com/office/drawing/2014/main" id="{13A185F2-70E8-71BC-3E90-601901B4F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41" y="904970"/>
            <a:ext cx="3524250" cy="5010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n 2" descr="Forma&#10;&#10;El contenido generado por IA puede ser incorrecto.">
            <a:extLst>
              <a:ext uri="{FF2B5EF4-FFF2-40B4-BE49-F238E27FC236}">
                <a16:creationId xmlns:a16="http://schemas.microsoft.com/office/drawing/2014/main" id="{E3BB0431-F7E0-160B-5699-57A7ED468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1010" y="679534"/>
            <a:ext cx="1545509" cy="1486682"/>
          </a:xfrm>
          <a:prstGeom prst="rect">
            <a:avLst/>
          </a:prstGeom>
        </p:spPr>
      </p:pic>
      <p:pic>
        <p:nvPicPr>
          <p:cNvPr id="4" name="Diapositiva 6- Bloque 1 PNE-2025">
            <a:hlinkClick r:id="" action="ppaction://media"/>
            <a:extLst>
              <a:ext uri="{FF2B5EF4-FFF2-40B4-BE49-F238E27FC236}">
                <a16:creationId xmlns:a16="http://schemas.microsoft.com/office/drawing/2014/main" id="{E6009976-B29D-7B7E-B94D-2F8C71C32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041" y="13553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3CF0E-E334-F625-C4E2-6D9C27A22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6D1EC612-B7B7-AAD7-D561-16B207444564}"/>
              </a:ext>
            </a:extLst>
          </p:cNvPr>
          <p:cNvSpPr>
            <a:spLocks noChangeArrowheads="1"/>
          </p:cNvSpPr>
          <p:nvPr/>
        </p:nvSpPr>
        <p:spPr bwMode="auto">
          <a:xfrm rot="20769889">
            <a:off x="7088643" y="4357366"/>
            <a:ext cx="1247097" cy="4564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Pulmón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4BAC77A-0255-1C5E-36B8-763D4E7CD92B}"/>
              </a:ext>
            </a:extLst>
          </p:cNvPr>
          <p:cNvSpPr/>
          <p:nvPr/>
        </p:nvSpPr>
        <p:spPr>
          <a:xfrm>
            <a:off x="0" y="758736"/>
            <a:ext cx="3058886" cy="316774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196A2C3-39E7-C30E-C687-6734115C49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D915BDF-9403-15C5-A03E-2850C75EF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EABDDD7-BF21-28DC-74DB-9640674A3E3C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8B0B223-C387-E708-9BD6-DFC9A0D02567}"/>
              </a:ext>
            </a:extLst>
          </p:cNvPr>
          <p:cNvSpPr txBox="1"/>
          <p:nvPr/>
        </p:nvSpPr>
        <p:spPr>
          <a:xfrm>
            <a:off x="120853" y="891498"/>
            <a:ext cx="28171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#6.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Analizar las interrelaciones entre los diferentes sistemas del cuerpo humano que permiten comprender el funcionamiento y cuidado de la salud.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C0F33D8-E03D-4A77-15F8-923A35BE7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074" y="1221264"/>
            <a:ext cx="8007125" cy="21184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El texto describe como interactúan perfectamente el sistema circulatorio y el sistema respiratorio. </a:t>
            </a:r>
            <a:r>
              <a:rPr lang="es-ES" altLang="es-419" dirty="0">
                <a:solidFill>
                  <a:srgbClr val="0A0A0A"/>
                </a:solidFill>
                <a:latin typeface="+mj-lt"/>
              </a:rPr>
              <a:t>E</a:t>
            </a: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l corazón bombea sangre rica en oxígeno (oxigenada) desde los pulmones al cuerpo a través de arterias y capilares, y la sangre desoxigenada (con CO</a:t>
            </a:r>
            <a:r>
              <a:rPr kumimoji="0" lang="es-ES" altLang="es-419" b="0" i="0" u="none" strike="noStrike" cap="none" normalizeH="0" baseline="-2500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2</a:t>
            </a: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) regresa por las venas al corazón y pulmones para renovarse, asegurando oxígeno y nutrientes a las células y eliminando desechos. Este flujo constante se divide en circulación pulmonar (corazón-pulmones-corazón) y circulación sistémica (corazón-cuerpo-corazón). </a:t>
            </a:r>
            <a:endParaRPr kumimoji="0" lang="es-419" altLang="es-41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AFABAEC0-AD75-3212-B4BE-DDE75632B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44" y="2958317"/>
            <a:ext cx="6267450" cy="3609975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95DB1C2A-5A81-BE6D-1337-47EFF28401CF}"/>
              </a:ext>
            </a:extLst>
          </p:cNvPr>
          <p:cNvCxnSpPr>
            <a:cxnSpLocks/>
          </p:cNvCxnSpPr>
          <p:nvPr/>
        </p:nvCxnSpPr>
        <p:spPr>
          <a:xfrm flipV="1">
            <a:off x="5791200" y="4659086"/>
            <a:ext cx="2873829" cy="7075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29D9A6B-3774-7545-B9FD-C2CDFC7F9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267" y="3877500"/>
            <a:ext cx="3330987" cy="2935011"/>
          </a:xfrm>
          <a:prstGeom prst="rect">
            <a:avLst/>
          </a:prstGeom>
        </p:spPr>
      </p:pic>
      <p:pic>
        <p:nvPicPr>
          <p:cNvPr id="12" name="Diapositiva 7- Bloque 1 PNE-2025">
            <a:hlinkClick r:id="" action="ppaction://media"/>
            <a:extLst>
              <a:ext uri="{FF2B5EF4-FFF2-40B4-BE49-F238E27FC236}">
                <a16:creationId xmlns:a16="http://schemas.microsoft.com/office/drawing/2014/main" id="{84BCEBFA-8328-34F5-D0BE-C6EDA88E6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4606" y="51797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3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3A868-4FB4-3703-3AC9-13E68EE86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7867CB07-555E-59E1-D69C-BC355F0B3DE4}"/>
              </a:ext>
            </a:extLst>
          </p:cNvPr>
          <p:cNvSpPr/>
          <p:nvPr/>
        </p:nvSpPr>
        <p:spPr>
          <a:xfrm>
            <a:off x="83467" y="914403"/>
            <a:ext cx="3058886" cy="29935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2C6AF9E-FA14-1E93-AB3C-EB9E1C854C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C85BB57-90D4-E9E2-DE9E-7C4007267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031CC0A-3535-DC39-7C5D-D05A216C939D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E30A7B9-95F8-409E-B610-A90DF54AB792}"/>
              </a:ext>
            </a:extLst>
          </p:cNvPr>
          <p:cNvSpPr txBox="1"/>
          <p:nvPr/>
        </p:nvSpPr>
        <p:spPr>
          <a:xfrm>
            <a:off x="204320" y="1309789"/>
            <a:ext cx="28171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#7.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Comprender la función e importancia de las vacunas para la prevención de enfermedades infectocontagiosas. 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9C745FDF-3BA0-BA90-A611-68904B85D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674" y="1659040"/>
            <a:ext cx="8007125" cy="1841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El texto resalta el éxito histórico y actual de las vacunas para salvar vidas y erradicar enfermedades como la viruela, permitiendo a los niños crecer sanos, pero señala que barreras como conflictos y acceso dificultan su llegada a los más vulnerables, y que la desconfianza, declarada por la OMS en 2019 como amenaza para la salud pública, impide que las personas se vacunen a pesar de sus beneficios vitales, subrayando la necesidad de inmunizar a todos para proteger a las comunidades. </a:t>
            </a:r>
          </a:p>
        </p:txBody>
      </p:sp>
      <p:pic>
        <p:nvPicPr>
          <p:cNvPr id="6146" name="Picture 2" descr="La importancia de la vacunación como medida para la prevención de  enfermedades | Instituto Nacional de las Personas Adultas Mayores |  Gobierno | gob.mx">
            <a:extLst>
              <a:ext uri="{FF2B5EF4-FFF2-40B4-BE49-F238E27FC236}">
                <a16:creationId xmlns:a16="http://schemas.microsoft.com/office/drawing/2014/main" id="{A87955D0-7941-3CD7-F4BB-1DBD3ED9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9" y="3561344"/>
            <a:ext cx="5662610" cy="32966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0F69FC-EA01-717F-82CC-501971829702}"/>
              </a:ext>
            </a:extLst>
          </p:cNvPr>
          <p:cNvSpPr txBox="1"/>
          <p:nvPr/>
        </p:nvSpPr>
        <p:spPr>
          <a:xfrm>
            <a:off x="742947" y="4194009"/>
            <a:ext cx="52074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En resumen, el </a:t>
            </a: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texto señala que las vacunas: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41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Han reducido enfermedades graves.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Salvan millones de vidas.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Protegen a la población en general.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41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Esto demuestra su importancia para la salud pública.</a:t>
            </a:r>
          </a:p>
        </p:txBody>
      </p:sp>
      <p:pic>
        <p:nvPicPr>
          <p:cNvPr id="2" name="Picture 2" descr="Ilustración vectorial de silueta de mujer: vector de stock (libre de  regalías) 739667332 | Shutterstock">
            <a:extLst>
              <a:ext uri="{FF2B5EF4-FFF2-40B4-BE49-F238E27FC236}">
                <a16:creationId xmlns:a16="http://schemas.microsoft.com/office/drawing/2014/main" id="{8320F0FD-9764-014D-42A2-C1B2D2B74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"/>
          <a:stretch>
            <a:fillRect/>
          </a:stretch>
        </p:blipFill>
        <p:spPr bwMode="auto">
          <a:xfrm>
            <a:off x="3263206" y="687501"/>
            <a:ext cx="1085333" cy="10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iapositiva 8- Bloque 1 PNE-2025">
            <a:hlinkClick r:id="" action="ppaction://media"/>
            <a:extLst>
              <a:ext uri="{FF2B5EF4-FFF2-40B4-BE49-F238E27FC236}">
                <a16:creationId xmlns:a16="http://schemas.microsoft.com/office/drawing/2014/main" id="{47AE6EB1-61DC-8411-A2CE-1DA05AEE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2672" y="9655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E21A-CDF0-E4EE-BA34-0F2559AC6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08E4AFD-EF65-1C5B-F751-EAF8B720706D}"/>
              </a:ext>
            </a:extLst>
          </p:cNvPr>
          <p:cNvSpPr/>
          <p:nvPr/>
        </p:nvSpPr>
        <p:spPr>
          <a:xfrm>
            <a:off x="229290" y="823761"/>
            <a:ext cx="3058886" cy="33305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D859570-076B-2558-140C-5DD58186D3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330" r="34129" b="90927"/>
          <a:stretch>
            <a:fillRect/>
          </a:stretch>
        </p:blipFill>
        <p:spPr bwMode="auto">
          <a:xfrm>
            <a:off x="-1" y="0"/>
            <a:ext cx="4233545" cy="53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4E87B15-1AC4-E29E-7240-8702F34A6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25" y="-76868"/>
            <a:ext cx="3330975" cy="6875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FDA4FD4-DD65-411B-DEFB-15C9EA04FF41}"/>
              </a:ext>
            </a:extLst>
          </p:cNvPr>
          <p:cNvCxnSpPr/>
          <p:nvPr/>
        </p:nvCxnSpPr>
        <p:spPr>
          <a:xfrm>
            <a:off x="-1" y="610632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EC9CEEB-B9EC-160D-205D-185764C07C32}"/>
              </a:ext>
            </a:extLst>
          </p:cNvPr>
          <p:cNvSpPr txBox="1"/>
          <p:nvPr/>
        </p:nvSpPr>
        <p:spPr>
          <a:xfrm>
            <a:off x="317067" y="1057855"/>
            <a:ext cx="28171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419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419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tem #8.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Para responder </a:t>
            </a:r>
            <a:r>
              <a:rPr lang="es-ES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s-E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ítem, usted debe: Comprender el funcionamiento de los sistemas del cuerpo humano para el mantenimiento de una buena salud y las funciones de los órganos involucrados. </a:t>
            </a:r>
            <a:endParaRPr lang="es-419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4AF67C4-B586-6405-D537-C6FC1CEAD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81" y="4477633"/>
            <a:ext cx="6116390" cy="1841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El texto resalta </a:t>
            </a:r>
            <a:r>
              <a:rPr lang="es-ES" altLang="es-419" dirty="0">
                <a:solidFill>
                  <a:srgbClr val="0A0A0A"/>
                </a:solidFill>
                <a:latin typeface="+mj-lt"/>
              </a:rPr>
              <a:t>l</a:t>
            </a:r>
            <a:r>
              <a:rPr kumimoji="0" lang="es-ES" altLang="es-419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j-lt"/>
              </a:rPr>
              <a:t>a función principal de la tráquea es servir como una vía abierta para el aire, transportando el oxígeno desde la laringe hacia los pulmones y llevando el dióxido de carbono de vuelta al exterior para su expulsión, actuando también para filtrar, calentar y humidificar el aire antes de que llegue a las vías respiratorias más profundas. </a:t>
            </a:r>
          </a:p>
        </p:txBody>
      </p:sp>
      <p:pic>
        <p:nvPicPr>
          <p:cNvPr id="4" name="Imagen 3" descr="Diagrama&#10;&#10;El contenido generado por IA puede ser incorrecto.">
            <a:extLst>
              <a:ext uri="{FF2B5EF4-FFF2-40B4-BE49-F238E27FC236}">
                <a16:creationId xmlns:a16="http://schemas.microsoft.com/office/drawing/2014/main" id="{30C321E6-7177-67BD-D49F-3CF9B8EE7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20" y="933995"/>
            <a:ext cx="6237513" cy="4990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Imagen 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164C79C0-A144-CB98-7D42-7FF52D35C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8176" y="1348490"/>
            <a:ext cx="3330987" cy="2935011"/>
          </a:xfrm>
          <a:prstGeom prst="rect">
            <a:avLst/>
          </a:prstGeom>
        </p:spPr>
      </p:pic>
      <p:pic>
        <p:nvPicPr>
          <p:cNvPr id="3" name="Diapositiva 9- Bloque 1 PNE-2025">
            <a:hlinkClick r:id="" action="ppaction://media"/>
            <a:extLst>
              <a:ext uri="{FF2B5EF4-FFF2-40B4-BE49-F238E27FC236}">
                <a16:creationId xmlns:a16="http://schemas.microsoft.com/office/drawing/2014/main" id="{85AAE0E0-9FAD-BB40-76A5-080993DCB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725057"/>
            <a:ext cx="406400" cy="4064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A383DDA-C959-F38D-579B-BDCD6C69886B}"/>
              </a:ext>
            </a:extLst>
          </p:cNvPr>
          <p:cNvSpPr/>
          <p:nvPr/>
        </p:nvSpPr>
        <p:spPr>
          <a:xfrm>
            <a:off x="6825343" y="2405743"/>
            <a:ext cx="1045028" cy="57694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367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1919</Words>
  <Application>Microsoft Office PowerPoint</Application>
  <PresentationFormat>Panorámica</PresentationFormat>
  <Paragraphs>98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Wingdings</vt:lpstr>
      <vt:lpstr>Tema de Office</vt:lpstr>
      <vt:lpstr>Guía de Estudio: El Cuerpo Humano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Antonio Rodriguez Montero</dc:creator>
  <cp:lastModifiedBy>Antonio Rodriguez Montero</cp:lastModifiedBy>
  <cp:revision>1</cp:revision>
  <dcterms:created xsi:type="dcterms:W3CDTF">2026-01-14T14:01:07Z</dcterms:created>
  <dcterms:modified xsi:type="dcterms:W3CDTF">2026-01-15T15:16:05Z</dcterms:modified>
</cp:coreProperties>
</file>