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10" r:id="rId2"/>
    <p:sldId id="783" r:id="rId3"/>
    <p:sldId id="352" r:id="rId4"/>
    <p:sldId id="784" r:id="rId5"/>
    <p:sldId id="785" r:id="rId6"/>
    <p:sldId id="791" r:id="rId7"/>
    <p:sldId id="786" r:id="rId8"/>
    <p:sldId id="792" r:id="rId9"/>
    <p:sldId id="787" r:id="rId10"/>
    <p:sldId id="788" r:id="rId11"/>
    <p:sldId id="794" r:id="rId12"/>
    <p:sldId id="789" r:id="rId13"/>
    <p:sldId id="790" r:id="rId14"/>
    <p:sldId id="793" r:id="rId15"/>
    <p:sldId id="779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81F"/>
    <a:srgbClr val="9490CA"/>
    <a:srgbClr val="514C9F"/>
    <a:srgbClr val="C3C1E1"/>
    <a:srgbClr val="FDECDB"/>
    <a:srgbClr val="BDCF2F"/>
    <a:srgbClr val="CAD959"/>
    <a:srgbClr val="D5710D"/>
    <a:srgbClr val="84A2D8"/>
    <a:srgbClr val="F3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3763" autoAdjust="0"/>
  </p:normalViewPr>
  <p:slideViewPr>
    <p:cSldViewPr snapToGrid="0">
      <p:cViewPr varScale="1">
        <p:scale>
          <a:sx n="131" d="100"/>
          <a:sy n="131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149BE-4F7D-432D-98A9-92C38AF5768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A361B3EC-F6D0-41B4-B01C-0919205D91E1}">
      <dgm:prSet phldrT="[Texto]" custT="1"/>
      <dgm:spPr>
        <a:solidFill>
          <a:schemeClr val="bg1"/>
        </a:solidFill>
        <a:ln w="38100">
          <a:solidFill>
            <a:srgbClr val="BDCF2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Instrumento de evaluación sumativa</a:t>
          </a:r>
        </a:p>
      </dgm:t>
    </dgm:pt>
    <dgm:pt modelId="{FBE1A8F9-82EB-4ED5-9807-0F2C15A40569}" type="parTrans" cxnId="{78E32465-E0CB-45EB-9AAB-E60AD38F2641}">
      <dgm:prSet/>
      <dgm:spPr/>
      <dgm:t>
        <a:bodyPr/>
        <a:lstStyle/>
        <a:p>
          <a:pPr algn="ctr"/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826237-C272-470C-B4B1-8DCB401E93AF}" type="sibTrans" cxnId="{78E32465-E0CB-45EB-9AAB-E60AD38F2641}">
      <dgm:prSet/>
      <dgm:spPr/>
      <dgm:t>
        <a:bodyPr/>
        <a:lstStyle/>
        <a:p>
          <a:pPr algn="ctr"/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7A9A6-B328-479F-B85E-2E63148297A2}">
      <dgm:prSet phldrT="[Texto]" custT="1"/>
      <dgm:spPr>
        <a:solidFill>
          <a:schemeClr val="bg1"/>
        </a:solidFill>
        <a:ln w="38100">
          <a:solidFill>
            <a:srgbClr val="F1881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1. Administrativa</a:t>
          </a:r>
        </a:p>
      </dgm:t>
    </dgm:pt>
    <dgm:pt modelId="{0BFF1F6C-2E42-4FCA-9499-DD5A380619D9}" type="parTrans" cxnId="{B7BA3BA7-D144-4C42-A10A-F96802F67855}">
      <dgm:prSet custT="1"/>
      <dgm:spPr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BE2E3-FF40-415A-9B71-1D30A57A2FB0}" type="sibTrans" cxnId="{B7BA3BA7-D144-4C42-A10A-F96802F67855}">
      <dgm:prSet/>
      <dgm:spPr/>
      <dgm:t>
        <a:bodyPr/>
        <a:lstStyle/>
        <a:p>
          <a:pPr algn="ctr"/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DF3CF-43E2-4642-94E3-F52F88173EE2}">
      <dgm:prSet phldrT="[Texto]" custT="1"/>
      <dgm:spPr>
        <a:solidFill>
          <a:schemeClr val="bg1"/>
        </a:solidFill>
        <a:ln w="38100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2. Técnica</a:t>
          </a:r>
        </a:p>
      </dgm:t>
    </dgm:pt>
    <dgm:pt modelId="{39835CCF-5490-498D-A347-EFC434C6A52B}" type="parTrans" cxnId="{C1823DDA-DE0B-45CB-805B-864FBCBE544B}">
      <dgm:prSet custT="1"/>
      <dgm:spPr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5001E6-D656-4A5C-8C4F-E6E698778934}" type="sibTrans" cxnId="{C1823DDA-DE0B-45CB-805B-864FBCBE544B}">
      <dgm:prSet/>
      <dgm:spPr/>
      <dgm:t>
        <a:bodyPr/>
        <a:lstStyle/>
        <a:p>
          <a:pPr algn="ctr"/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E72954-36B5-4F55-9073-72079D0D6BB3}">
      <dgm:prSet custT="1"/>
      <dgm:spPr>
        <a:solidFill>
          <a:schemeClr val="bg1"/>
        </a:solidFill>
        <a:ln w="28575">
          <a:solidFill>
            <a:srgbClr val="F1881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Se consigan: </a:t>
          </a:r>
        </a:p>
        <a:p>
          <a:pPr marL="182563" indent="0" algn="just"/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Datos que </a:t>
          </a:r>
          <a:r>
            <a:rPr lang="es-ES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permiten identificarla,</a:t>
          </a:r>
        </a:p>
        <a:p>
          <a:pPr marL="182563" indent="0" algn="just"/>
          <a:endParaRPr lang="es-ES" sz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indent="0" algn="just"/>
          <a:r>
            <a:rPr lang="es-ES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instrucciones generales, las cuales orientan al estudiantado acerca del procedimiento que debe seguir para su resolución</a:t>
          </a:r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C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08E15-6FB5-49FD-8685-D9FCA64254A1}" type="parTrans" cxnId="{66A13DC0-1C82-4238-B209-2981B307020C}">
      <dgm:prSet/>
      <dgm:spPr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R"/>
        </a:p>
      </dgm:t>
    </dgm:pt>
    <dgm:pt modelId="{A32EB60E-6274-4F63-9E27-B1055A438FC4}" type="sibTrans" cxnId="{66A13DC0-1C82-4238-B209-2981B307020C}">
      <dgm:prSet/>
      <dgm:spPr/>
      <dgm:t>
        <a:bodyPr/>
        <a:lstStyle/>
        <a:p>
          <a:endParaRPr lang="es-CR"/>
        </a:p>
      </dgm:t>
    </dgm:pt>
    <dgm:pt modelId="{FAA7EC4E-CB18-4790-BF4F-17D84080CB6A}">
      <dgm:prSet custT="1"/>
      <dgm:spPr>
        <a:solidFill>
          <a:schemeClr val="bg1"/>
        </a:solidFill>
        <a:ln w="28575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CR" sz="1200" b="1" dirty="0">
              <a:latin typeface="Arial" panose="020B0604020202020204" pitchFamily="34" charset="0"/>
              <a:cs typeface="Arial" panose="020B0604020202020204" pitchFamily="34" charset="0"/>
            </a:rPr>
            <a:t>Se consigan: </a:t>
          </a:r>
        </a:p>
        <a:p>
          <a:pPr marL="182563" indent="0" algn="just"/>
          <a:r>
            <a:rPr lang="es-CR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</a:t>
          </a:r>
          <a:r>
            <a:rPr lang="es-CR" sz="1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aprendizajes esperados seleccionados </a:t>
          </a:r>
          <a:r>
            <a:rPr lang="es-CR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la medición,</a:t>
          </a:r>
        </a:p>
        <a:p>
          <a:pPr marL="182563" indent="0" algn="just"/>
          <a:r>
            <a:rPr lang="es-CR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instrucciones generales y específicas para su resolución, </a:t>
          </a:r>
        </a:p>
        <a:p>
          <a:pPr marL="182563" indent="0" algn="just"/>
          <a:r>
            <a:rPr lang="es-CR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instrumento para su medición (rúbrica o escala de desempeño). </a:t>
          </a:r>
        </a:p>
      </dgm:t>
    </dgm:pt>
    <dgm:pt modelId="{FF7BB314-4A99-4CC1-BED0-2990D169DB97}" type="parTrans" cxnId="{A93E6C15-B528-444E-BABC-053E49401FE7}">
      <dgm:prSet/>
      <dgm:spPr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R"/>
        </a:p>
      </dgm:t>
    </dgm:pt>
    <dgm:pt modelId="{D722C56C-2CDC-4880-AFE4-26331E06EDEB}" type="sibTrans" cxnId="{A93E6C15-B528-444E-BABC-053E49401FE7}">
      <dgm:prSet/>
      <dgm:spPr/>
      <dgm:t>
        <a:bodyPr/>
        <a:lstStyle/>
        <a:p>
          <a:endParaRPr lang="es-CR"/>
        </a:p>
      </dgm:t>
    </dgm:pt>
    <dgm:pt modelId="{C24EE7DB-204F-4092-B0D3-BA303145447D}" type="pres">
      <dgm:prSet presAssocID="{4B2149BE-4F7D-432D-98A9-92C38AF576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966739-90AC-4112-849B-D9BCEBA7C0A5}" type="pres">
      <dgm:prSet presAssocID="{A361B3EC-F6D0-41B4-B01C-0919205D91E1}" presName="root1" presStyleCnt="0"/>
      <dgm:spPr/>
    </dgm:pt>
    <dgm:pt modelId="{63D66007-84D5-486E-9E1F-58DEA6F7DE4A}" type="pres">
      <dgm:prSet presAssocID="{A361B3EC-F6D0-41B4-B01C-0919205D91E1}" presName="LevelOneTextNode" presStyleLbl="node0" presStyleIdx="0" presStyleCnt="1" custScaleX="92267">
        <dgm:presLayoutVars>
          <dgm:chPref val="3"/>
        </dgm:presLayoutVars>
      </dgm:prSet>
      <dgm:spPr/>
    </dgm:pt>
    <dgm:pt modelId="{79CB9BB3-2DE1-4F27-876D-33AA81D4D557}" type="pres">
      <dgm:prSet presAssocID="{A361B3EC-F6D0-41B4-B01C-0919205D91E1}" presName="level2hierChild" presStyleCnt="0"/>
      <dgm:spPr/>
    </dgm:pt>
    <dgm:pt modelId="{286D3D4E-CC3B-4292-86BD-C3A98B48A2CB}" type="pres">
      <dgm:prSet presAssocID="{0BFF1F6C-2E42-4FCA-9499-DD5A380619D9}" presName="conn2-1" presStyleLbl="parChTrans1D2" presStyleIdx="0" presStyleCnt="2"/>
      <dgm:spPr/>
    </dgm:pt>
    <dgm:pt modelId="{9D8558FE-C158-4E7B-A9E9-2E0DF5EC4AA8}" type="pres">
      <dgm:prSet presAssocID="{0BFF1F6C-2E42-4FCA-9499-DD5A380619D9}" presName="connTx" presStyleLbl="parChTrans1D2" presStyleIdx="0" presStyleCnt="2"/>
      <dgm:spPr/>
    </dgm:pt>
    <dgm:pt modelId="{D6E88BBF-4410-4557-A45E-538D23425A44}" type="pres">
      <dgm:prSet presAssocID="{C157A9A6-B328-479F-B85E-2E63148297A2}" presName="root2" presStyleCnt="0"/>
      <dgm:spPr/>
    </dgm:pt>
    <dgm:pt modelId="{FB06A1E1-8744-4CCC-AF67-CA90E0F3BD15}" type="pres">
      <dgm:prSet presAssocID="{C157A9A6-B328-479F-B85E-2E63148297A2}" presName="LevelTwoTextNode" presStyleLbl="node2" presStyleIdx="0" presStyleCnt="2" custScaleX="73881">
        <dgm:presLayoutVars>
          <dgm:chPref val="3"/>
        </dgm:presLayoutVars>
      </dgm:prSet>
      <dgm:spPr/>
    </dgm:pt>
    <dgm:pt modelId="{6AAACE06-B62C-4E31-83C7-B7F76589ABC2}" type="pres">
      <dgm:prSet presAssocID="{C157A9A6-B328-479F-B85E-2E63148297A2}" presName="level3hierChild" presStyleCnt="0"/>
      <dgm:spPr/>
    </dgm:pt>
    <dgm:pt modelId="{35CACB84-B46C-4526-9785-C2CE4D31D3F6}" type="pres">
      <dgm:prSet presAssocID="{EB408E15-6FB5-49FD-8685-D9FCA64254A1}" presName="conn2-1" presStyleLbl="parChTrans1D3" presStyleIdx="0" presStyleCnt="2"/>
      <dgm:spPr/>
    </dgm:pt>
    <dgm:pt modelId="{A7E6EA67-B759-48ED-8D39-FF2784EE1BE2}" type="pres">
      <dgm:prSet presAssocID="{EB408E15-6FB5-49FD-8685-D9FCA64254A1}" presName="connTx" presStyleLbl="parChTrans1D3" presStyleIdx="0" presStyleCnt="2"/>
      <dgm:spPr/>
    </dgm:pt>
    <dgm:pt modelId="{DD898178-C996-4BCF-8439-7F0C62DD3B35}" type="pres">
      <dgm:prSet presAssocID="{92E72954-36B5-4F55-9073-72079D0D6BB3}" presName="root2" presStyleCnt="0"/>
      <dgm:spPr/>
    </dgm:pt>
    <dgm:pt modelId="{BC1808C4-1222-4693-957D-993FD87F1B54}" type="pres">
      <dgm:prSet presAssocID="{92E72954-36B5-4F55-9073-72079D0D6BB3}" presName="LevelTwoTextNode" presStyleLbl="node3" presStyleIdx="0" presStyleCnt="2" custScaleX="150317">
        <dgm:presLayoutVars>
          <dgm:chPref val="3"/>
        </dgm:presLayoutVars>
      </dgm:prSet>
      <dgm:spPr/>
    </dgm:pt>
    <dgm:pt modelId="{62357ACD-B1FE-4D2D-9A36-871546C21DE8}" type="pres">
      <dgm:prSet presAssocID="{92E72954-36B5-4F55-9073-72079D0D6BB3}" presName="level3hierChild" presStyleCnt="0"/>
      <dgm:spPr/>
    </dgm:pt>
    <dgm:pt modelId="{40215EB9-B8ED-4CAA-8859-F2149AFFC1D8}" type="pres">
      <dgm:prSet presAssocID="{39835CCF-5490-498D-A347-EFC434C6A52B}" presName="conn2-1" presStyleLbl="parChTrans1D2" presStyleIdx="1" presStyleCnt="2"/>
      <dgm:spPr/>
    </dgm:pt>
    <dgm:pt modelId="{FAD41CC0-77BF-4013-8DC4-A8F348B6DA7F}" type="pres">
      <dgm:prSet presAssocID="{39835CCF-5490-498D-A347-EFC434C6A52B}" presName="connTx" presStyleLbl="parChTrans1D2" presStyleIdx="1" presStyleCnt="2"/>
      <dgm:spPr/>
    </dgm:pt>
    <dgm:pt modelId="{0A02FA0E-5055-477F-A8D6-974BAC35BD40}" type="pres">
      <dgm:prSet presAssocID="{F4BDF3CF-43E2-4642-94E3-F52F88173EE2}" presName="root2" presStyleCnt="0"/>
      <dgm:spPr/>
    </dgm:pt>
    <dgm:pt modelId="{802E3CF9-B66C-4223-82A6-3A1ED54E0E94}" type="pres">
      <dgm:prSet presAssocID="{F4BDF3CF-43E2-4642-94E3-F52F88173EE2}" presName="LevelTwoTextNode" presStyleLbl="node2" presStyleIdx="1" presStyleCnt="2" custScaleX="73881">
        <dgm:presLayoutVars>
          <dgm:chPref val="3"/>
        </dgm:presLayoutVars>
      </dgm:prSet>
      <dgm:spPr/>
    </dgm:pt>
    <dgm:pt modelId="{3B932731-F540-433D-BC8A-17DB7F4E3399}" type="pres">
      <dgm:prSet presAssocID="{F4BDF3CF-43E2-4642-94E3-F52F88173EE2}" presName="level3hierChild" presStyleCnt="0"/>
      <dgm:spPr/>
    </dgm:pt>
    <dgm:pt modelId="{F45BB042-6649-43EB-8835-B6C51EFB0BF0}" type="pres">
      <dgm:prSet presAssocID="{FF7BB314-4A99-4CC1-BED0-2990D169DB97}" presName="conn2-1" presStyleLbl="parChTrans1D3" presStyleIdx="1" presStyleCnt="2"/>
      <dgm:spPr/>
    </dgm:pt>
    <dgm:pt modelId="{58D60E33-D64F-4747-849D-68D47404AAF5}" type="pres">
      <dgm:prSet presAssocID="{FF7BB314-4A99-4CC1-BED0-2990D169DB97}" presName="connTx" presStyleLbl="parChTrans1D3" presStyleIdx="1" presStyleCnt="2"/>
      <dgm:spPr/>
    </dgm:pt>
    <dgm:pt modelId="{D090CFE3-58F2-4392-9BA6-6E318C6D6475}" type="pres">
      <dgm:prSet presAssocID="{FAA7EC4E-CB18-4790-BF4F-17D84080CB6A}" presName="root2" presStyleCnt="0"/>
      <dgm:spPr/>
    </dgm:pt>
    <dgm:pt modelId="{2534949A-B94A-42CA-A138-522494356F00}" type="pres">
      <dgm:prSet presAssocID="{FAA7EC4E-CB18-4790-BF4F-17D84080CB6A}" presName="LevelTwoTextNode" presStyleLbl="node3" presStyleIdx="1" presStyleCnt="2" custScaleX="150317">
        <dgm:presLayoutVars>
          <dgm:chPref val="3"/>
        </dgm:presLayoutVars>
      </dgm:prSet>
      <dgm:spPr/>
    </dgm:pt>
    <dgm:pt modelId="{7C97961E-EC93-4766-83E7-66F01FFA89E8}" type="pres">
      <dgm:prSet presAssocID="{FAA7EC4E-CB18-4790-BF4F-17D84080CB6A}" presName="level3hierChild" presStyleCnt="0"/>
      <dgm:spPr/>
    </dgm:pt>
  </dgm:ptLst>
  <dgm:cxnLst>
    <dgm:cxn modelId="{FB85BE01-B647-4B7D-9D95-6F26D56EB4D1}" type="presOf" srcId="{EB408E15-6FB5-49FD-8685-D9FCA64254A1}" destId="{A7E6EA67-B759-48ED-8D39-FF2784EE1BE2}" srcOrd="1" destOrd="0" presId="urn:microsoft.com/office/officeart/2005/8/layout/hierarchy2"/>
    <dgm:cxn modelId="{03122A05-4F3A-4362-86F4-BF50B299AFD1}" type="presOf" srcId="{92E72954-36B5-4F55-9073-72079D0D6BB3}" destId="{BC1808C4-1222-4693-957D-993FD87F1B54}" srcOrd="0" destOrd="0" presId="urn:microsoft.com/office/officeart/2005/8/layout/hierarchy2"/>
    <dgm:cxn modelId="{A93E6C15-B528-444E-BABC-053E49401FE7}" srcId="{F4BDF3CF-43E2-4642-94E3-F52F88173EE2}" destId="{FAA7EC4E-CB18-4790-BF4F-17D84080CB6A}" srcOrd="0" destOrd="0" parTransId="{FF7BB314-4A99-4CC1-BED0-2990D169DB97}" sibTransId="{D722C56C-2CDC-4880-AFE4-26331E06EDEB}"/>
    <dgm:cxn modelId="{5FF0621E-566F-431C-B2F8-72DABC15B810}" type="presOf" srcId="{FAA7EC4E-CB18-4790-BF4F-17D84080CB6A}" destId="{2534949A-B94A-42CA-A138-522494356F00}" srcOrd="0" destOrd="0" presId="urn:microsoft.com/office/officeart/2005/8/layout/hierarchy2"/>
    <dgm:cxn modelId="{1BB7352B-F8BF-4141-9907-FE0065B95816}" type="presOf" srcId="{A361B3EC-F6D0-41B4-B01C-0919205D91E1}" destId="{63D66007-84D5-486E-9E1F-58DEA6F7DE4A}" srcOrd="0" destOrd="0" presId="urn:microsoft.com/office/officeart/2005/8/layout/hierarchy2"/>
    <dgm:cxn modelId="{23E34E2B-4023-4807-B8F2-1DF8112BBF63}" type="presOf" srcId="{39835CCF-5490-498D-A347-EFC434C6A52B}" destId="{40215EB9-B8ED-4CAA-8859-F2149AFFC1D8}" srcOrd="0" destOrd="0" presId="urn:microsoft.com/office/officeart/2005/8/layout/hierarchy2"/>
    <dgm:cxn modelId="{2C3E6E3B-4B8B-4BAA-B6B4-2B1A72844543}" type="presOf" srcId="{0BFF1F6C-2E42-4FCA-9499-DD5A380619D9}" destId="{286D3D4E-CC3B-4292-86BD-C3A98B48A2CB}" srcOrd="0" destOrd="0" presId="urn:microsoft.com/office/officeart/2005/8/layout/hierarchy2"/>
    <dgm:cxn modelId="{8D188040-20FB-43E3-8CE9-984697D84907}" type="presOf" srcId="{C157A9A6-B328-479F-B85E-2E63148297A2}" destId="{FB06A1E1-8744-4CCC-AF67-CA90E0F3BD15}" srcOrd="0" destOrd="0" presId="urn:microsoft.com/office/officeart/2005/8/layout/hierarchy2"/>
    <dgm:cxn modelId="{78E32465-E0CB-45EB-9AAB-E60AD38F2641}" srcId="{4B2149BE-4F7D-432D-98A9-92C38AF57680}" destId="{A361B3EC-F6D0-41B4-B01C-0919205D91E1}" srcOrd="0" destOrd="0" parTransId="{FBE1A8F9-82EB-4ED5-9807-0F2C15A40569}" sibTransId="{FE826237-C272-470C-B4B1-8DCB401E93AF}"/>
    <dgm:cxn modelId="{36C52373-4416-412B-9433-3310EAF7CC93}" type="presOf" srcId="{0BFF1F6C-2E42-4FCA-9499-DD5A380619D9}" destId="{9D8558FE-C158-4E7B-A9E9-2E0DF5EC4AA8}" srcOrd="1" destOrd="0" presId="urn:microsoft.com/office/officeart/2005/8/layout/hierarchy2"/>
    <dgm:cxn modelId="{C411F999-3F11-47E3-98EC-3E8B4955078D}" type="presOf" srcId="{FF7BB314-4A99-4CC1-BED0-2990D169DB97}" destId="{F45BB042-6649-43EB-8835-B6C51EFB0BF0}" srcOrd="0" destOrd="0" presId="urn:microsoft.com/office/officeart/2005/8/layout/hierarchy2"/>
    <dgm:cxn modelId="{BCC3A99A-76F8-4E2E-8103-FC412BC6490B}" type="presOf" srcId="{F4BDF3CF-43E2-4642-94E3-F52F88173EE2}" destId="{802E3CF9-B66C-4223-82A6-3A1ED54E0E94}" srcOrd="0" destOrd="0" presId="urn:microsoft.com/office/officeart/2005/8/layout/hierarchy2"/>
    <dgm:cxn modelId="{B7BA3BA7-D144-4C42-A10A-F96802F67855}" srcId="{A361B3EC-F6D0-41B4-B01C-0919205D91E1}" destId="{C157A9A6-B328-479F-B85E-2E63148297A2}" srcOrd="0" destOrd="0" parTransId="{0BFF1F6C-2E42-4FCA-9499-DD5A380619D9}" sibTransId="{432BE2E3-FF40-415A-9B71-1D30A57A2FB0}"/>
    <dgm:cxn modelId="{66A13DC0-1C82-4238-B209-2981B307020C}" srcId="{C157A9A6-B328-479F-B85E-2E63148297A2}" destId="{92E72954-36B5-4F55-9073-72079D0D6BB3}" srcOrd="0" destOrd="0" parTransId="{EB408E15-6FB5-49FD-8685-D9FCA64254A1}" sibTransId="{A32EB60E-6274-4F63-9E27-B1055A438FC4}"/>
    <dgm:cxn modelId="{3B554BC5-09A5-41B9-B90A-B1E282C66FDC}" type="presOf" srcId="{EB408E15-6FB5-49FD-8685-D9FCA64254A1}" destId="{35CACB84-B46C-4526-9785-C2CE4D31D3F6}" srcOrd="0" destOrd="0" presId="urn:microsoft.com/office/officeart/2005/8/layout/hierarchy2"/>
    <dgm:cxn modelId="{C1823DDA-DE0B-45CB-805B-864FBCBE544B}" srcId="{A361B3EC-F6D0-41B4-B01C-0919205D91E1}" destId="{F4BDF3CF-43E2-4642-94E3-F52F88173EE2}" srcOrd="1" destOrd="0" parTransId="{39835CCF-5490-498D-A347-EFC434C6A52B}" sibTransId="{1A5001E6-D656-4A5C-8C4F-E6E698778934}"/>
    <dgm:cxn modelId="{121291EE-1250-4873-B64A-0EE623931B72}" type="presOf" srcId="{4B2149BE-4F7D-432D-98A9-92C38AF57680}" destId="{C24EE7DB-204F-4092-B0D3-BA303145447D}" srcOrd="0" destOrd="0" presId="urn:microsoft.com/office/officeart/2005/8/layout/hierarchy2"/>
    <dgm:cxn modelId="{621E8CEF-2EA3-43C5-9AB4-73C760EA9FFC}" type="presOf" srcId="{39835CCF-5490-498D-A347-EFC434C6A52B}" destId="{FAD41CC0-77BF-4013-8DC4-A8F348B6DA7F}" srcOrd="1" destOrd="0" presId="urn:microsoft.com/office/officeart/2005/8/layout/hierarchy2"/>
    <dgm:cxn modelId="{9B1676FE-6B12-4CBA-AE3D-356DF5CFFF51}" type="presOf" srcId="{FF7BB314-4A99-4CC1-BED0-2990D169DB97}" destId="{58D60E33-D64F-4747-849D-68D47404AAF5}" srcOrd="1" destOrd="0" presId="urn:microsoft.com/office/officeart/2005/8/layout/hierarchy2"/>
    <dgm:cxn modelId="{350AA41C-1D24-4C90-9AE9-9A70A05F39A5}" type="presParOf" srcId="{C24EE7DB-204F-4092-B0D3-BA303145447D}" destId="{AF966739-90AC-4112-849B-D9BCEBA7C0A5}" srcOrd="0" destOrd="0" presId="urn:microsoft.com/office/officeart/2005/8/layout/hierarchy2"/>
    <dgm:cxn modelId="{4A1D08C1-19CA-48C8-A2FE-22AC86E00061}" type="presParOf" srcId="{AF966739-90AC-4112-849B-D9BCEBA7C0A5}" destId="{63D66007-84D5-486E-9E1F-58DEA6F7DE4A}" srcOrd="0" destOrd="0" presId="urn:microsoft.com/office/officeart/2005/8/layout/hierarchy2"/>
    <dgm:cxn modelId="{BCB429D9-A0EA-42CB-B579-7461CA2E1B3B}" type="presParOf" srcId="{AF966739-90AC-4112-849B-D9BCEBA7C0A5}" destId="{79CB9BB3-2DE1-4F27-876D-33AA81D4D557}" srcOrd="1" destOrd="0" presId="urn:microsoft.com/office/officeart/2005/8/layout/hierarchy2"/>
    <dgm:cxn modelId="{6BFA615E-4CBF-4974-9A38-2599BAA2E173}" type="presParOf" srcId="{79CB9BB3-2DE1-4F27-876D-33AA81D4D557}" destId="{286D3D4E-CC3B-4292-86BD-C3A98B48A2CB}" srcOrd="0" destOrd="0" presId="urn:microsoft.com/office/officeart/2005/8/layout/hierarchy2"/>
    <dgm:cxn modelId="{600ECBD3-D14C-49B1-A22D-819F0ED518B6}" type="presParOf" srcId="{286D3D4E-CC3B-4292-86BD-C3A98B48A2CB}" destId="{9D8558FE-C158-4E7B-A9E9-2E0DF5EC4AA8}" srcOrd="0" destOrd="0" presId="urn:microsoft.com/office/officeart/2005/8/layout/hierarchy2"/>
    <dgm:cxn modelId="{76CB779B-F6E3-4AC4-950F-2FF0608DDD56}" type="presParOf" srcId="{79CB9BB3-2DE1-4F27-876D-33AA81D4D557}" destId="{D6E88BBF-4410-4557-A45E-538D23425A44}" srcOrd="1" destOrd="0" presId="urn:microsoft.com/office/officeart/2005/8/layout/hierarchy2"/>
    <dgm:cxn modelId="{E67BB50B-CB09-4E7B-8CF0-0A85A6597762}" type="presParOf" srcId="{D6E88BBF-4410-4557-A45E-538D23425A44}" destId="{FB06A1E1-8744-4CCC-AF67-CA90E0F3BD15}" srcOrd="0" destOrd="0" presId="urn:microsoft.com/office/officeart/2005/8/layout/hierarchy2"/>
    <dgm:cxn modelId="{84B762B7-F318-48A1-BD31-020A3BFB01A4}" type="presParOf" srcId="{D6E88BBF-4410-4557-A45E-538D23425A44}" destId="{6AAACE06-B62C-4E31-83C7-B7F76589ABC2}" srcOrd="1" destOrd="0" presId="urn:microsoft.com/office/officeart/2005/8/layout/hierarchy2"/>
    <dgm:cxn modelId="{535FF41C-ADFD-4D6E-9291-5DA7FC45A350}" type="presParOf" srcId="{6AAACE06-B62C-4E31-83C7-B7F76589ABC2}" destId="{35CACB84-B46C-4526-9785-C2CE4D31D3F6}" srcOrd="0" destOrd="0" presId="urn:microsoft.com/office/officeart/2005/8/layout/hierarchy2"/>
    <dgm:cxn modelId="{FE9FA804-D992-4EA2-A84F-577EFBD64D38}" type="presParOf" srcId="{35CACB84-B46C-4526-9785-C2CE4D31D3F6}" destId="{A7E6EA67-B759-48ED-8D39-FF2784EE1BE2}" srcOrd="0" destOrd="0" presId="urn:microsoft.com/office/officeart/2005/8/layout/hierarchy2"/>
    <dgm:cxn modelId="{73496BF0-E37E-43D6-B28F-54AC09C24E62}" type="presParOf" srcId="{6AAACE06-B62C-4E31-83C7-B7F76589ABC2}" destId="{DD898178-C996-4BCF-8439-7F0C62DD3B35}" srcOrd="1" destOrd="0" presId="urn:microsoft.com/office/officeart/2005/8/layout/hierarchy2"/>
    <dgm:cxn modelId="{C25004EB-D0C9-4679-A73C-0DFE77192401}" type="presParOf" srcId="{DD898178-C996-4BCF-8439-7F0C62DD3B35}" destId="{BC1808C4-1222-4693-957D-993FD87F1B54}" srcOrd="0" destOrd="0" presId="urn:microsoft.com/office/officeart/2005/8/layout/hierarchy2"/>
    <dgm:cxn modelId="{3A8111DA-9DF1-465C-B653-CD46B3997558}" type="presParOf" srcId="{DD898178-C996-4BCF-8439-7F0C62DD3B35}" destId="{62357ACD-B1FE-4D2D-9A36-871546C21DE8}" srcOrd="1" destOrd="0" presId="urn:microsoft.com/office/officeart/2005/8/layout/hierarchy2"/>
    <dgm:cxn modelId="{B2CDA4E4-97FC-48E6-8B5E-E7FA918D3980}" type="presParOf" srcId="{79CB9BB3-2DE1-4F27-876D-33AA81D4D557}" destId="{40215EB9-B8ED-4CAA-8859-F2149AFFC1D8}" srcOrd="2" destOrd="0" presId="urn:microsoft.com/office/officeart/2005/8/layout/hierarchy2"/>
    <dgm:cxn modelId="{2A945829-5E3D-409A-911A-6558F13CF752}" type="presParOf" srcId="{40215EB9-B8ED-4CAA-8859-F2149AFFC1D8}" destId="{FAD41CC0-77BF-4013-8DC4-A8F348B6DA7F}" srcOrd="0" destOrd="0" presId="urn:microsoft.com/office/officeart/2005/8/layout/hierarchy2"/>
    <dgm:cxn modelId="{51A849C6-FEE1-444B-93DC-5166E01FEA85}" type="presParOf" srcId="{79CB9BB3-2DE1-4F27-876D-33AA81D4D557}" destId="{0A02FA0E-5055-477F-A8D6-974BAC35BD40}" srcOrd="3" destOrd="0" presId="urn:microsoft.com/office/officeart/2005/8/layout/hierarchy2"/>
    <dgm:cxn modelId="{983DFAD9-5C1E-41A7-A62D-FFF29C8FEA84}" type="presParOf" srcId="{0A02FA0E-5055-477F-A8D6-974BAC35BD40}" destId="{802E3CF9-B66C-4223-82A6-3A1ED54E0E94}" srcOrd="0" destOrd="0" presId="urn:microsoft.com/office/officeart/2005/8/layout/hierarchy2"/>
    <dgm:cxn modelId="{E5085710-8C36-43BD-B465-95AA694FACFB}" type="presParOf" srcId="{0A02FA0E-5055-477F-A8D6-974BAC35BD40}" destId="{3B932731-F540-433D-BC8A-17DB7F4E3399}" srcOrd="1" destOrd="0" presId="urn:microsoft.com/office/officeart/2005/8/layout/hierarchy2"/>
    <dgm:cxn modelId="{6244062D-3528-4A51-B717-A3391A9237F4}" type="presParOf" srcId="{3B932731-F540-433D-BC8A-17DB7F4E3399}" destId="{F45BB042-6649-43EB-8835-B6C51EFB0BF0}" srcOrd="0" destOrd="0" presId="urn:microsoft.com/office/officeart/2005/8/layout/hierarchy2"/>
    <dgm:cxn modelId="{0FD85AB9-DDA4-4F61-98CB-288D5890D72D}" type="presParOf" srcId="{F45BB042-6649-43EB-8835-B6C51EFB0BF0}" destId="{58D60E33-D64F-4747-849D-68D47404AAF5}" srcOrd="0" destOrd="0" presId="urn:microsoft.com/office/officeart/2005/8/layout/hierarchy2"/>
    <dgm:cxn modelId="{F1F37C5A-BF2A-4283-B761-5B8311BC6A51}" type="presParOf" srcId="{3B932731-F540-433D-BC8A-17DB7F4E3399}" destId="{D090CFE3-58F2-4392-9BA6-6E318C6D6475}" srcOrd="1" destOrd="0" presId="urn:microsoft.com/office/officeart/2005/8/layout/hierarchy2"/>
    <dgm:cxn modelId="{A446BF21-9640-42A0-9FA5-474C806C9D59}" type="presParOf" srcId="{D090CFE3-58F2-4392-9BA6-6E318C6D6475}" destId="{2534949A-B94A-42CA-A138-522494356F00}" srcOrd="0" destOrd="0" presId="urn:microsoft.com/office/officeart/2005/8/layout/hierarchy2"/>
    <dgm:cxn modelId="{82F6A691-952B-48DB-B3B5-D84502E4CAC3}" type="presParOf" srcId="{D090CFE3-58F2-4392-9BA6-6E318C6D6475}" destId="{7C97961E-EC93-4766-83E7-66F01FFA89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C0EBA-6FB8-4E54-9876-571C63CBE58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28E028-EAC3-4F4E-836B-9A5CF1BCD6FB}">
      <dgm:prSet phldrT="[Texto]" custT="1"/>
      <dgm:spPr>
        <a:solidFill>
          <a:schemeClr val="bg1"/>
        </a:solidFill>
        <a:ln w="28575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1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Tabla de especificaciones para el primer año </a:t>
          </a:r>
        </a:p>
      </dgm:t>
    </dgm:pt>
    <dgm:pt modelId="{9C598149-DA37-405B-82AA-0DFE315034F1}" type="parTrans" cxnId="{F2232A53-E443-458C-BB9F-706EE0D76F52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B2F583-E34C-4E46-BC88-46D76A4F0FEE}" type="sibTrans" cxnId="{F2232A53-E443-458C-BB9F-706EE0D76F52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0117EF-CA44-4776-AB23-954E98468164}">
      <dgm:prSet phldrT="[Texto]" custT="1"/>
      <dgm:spPr>
        <a:solidFill>
          <a:schemeClr val="bg1"/>
        </a:solidFill>
        <a:ln w="19050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Aprendizaje esperado</a:t>
          </a:r>
          <a:endParaRPr lang="es-ES" sz="11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F62E8B-2511-4498-A06F-8BCE2EA02229}" type="parTrans" cxnId="{A9DDF795-E1F4-4156-94B7-FAA5C2180B44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8AF11-0406-41F3-9C07-2733BB312EEF}" type="sibTrans" cxnId="{A9DDF795-E1F4-4156-94B7-FAA5C2180B44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6FC042-B528-4189-8C3D-7FD2690F88DD}">
      <dgm:prSet phldrT="[Texto]" custT="1"/>
      <dgm:spPr>
        <a:solidFill>
          <a:schemeClr val="bg1"/>
        </a:solidFill>
        <a:ln w="19050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11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Número de lecciones</a:t>
          </a:r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648700-AD27-4F81-BDCA-D9E620FD0402}" type="parTrans" cxnId="{D5529F66-8901-4C75-A7B2-580CBA186207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42D62-FB63-482F-8203-DE809483A84B}" type="sibTrans" cxnId="{D5529F66-8901-4C75-A7B2-580CBA186207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96895-B6B0-4864-9384-0637635CB97F}">
      <dgm:prSet phldrT="[Texto]" custT="1"/>
      <dgm:spPr>
        <a:solidFill>
          <a:schemeClr val="bg1"/>
        </a:solidFill>
        <a:ln w="19050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Puntos	</a:t>
          </a:r>
          <a:endParaRPr lang="es-ES" sz="11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26585C-34AD-433E-872F-5EE66D23EF7F}" type="parTrans" cxnId="{8572544D-7864-4F2A-8A5F-66B4338145C3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C4B893-B4B4-41AD-9F71-C1D44B0CADF5}" type="sibTrans" cxnId="{8572544D-7864-4F2A-8A5F-66B4338145C3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59D5C-BF30-4217-AECF-7D62F59CD2A7}" type="asst">
      <dgm:prSet phldrT="[Texto]" custT="1"/>
      <dgm:spPr>
        <a:solidFill>
          <a:srgbClr val="BDCF2F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1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Elementos:</a:t>
          </a:r>
        </a:p>
      </dgm:t>
    </dgm:pt>
    <dgm:pt modelId="{F27E7A24-93C4-4724-A224-D1D3BFF44B42}" type="sibTrans" cxnId="{1900E22F-D860-459A-A021-327C3BD5D3F3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E5BBF4-A361-4339-B3DB-B38F545ABA61}" type="parTrans" cxnId="{1900E22F-D860-459A-A021-327C3BD5D3F3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5A776F-0F35-445A-93E4-3340A968B090}">
      <dgm:prSet phldrT="[Texto]" custT="1"/>
      <dgm:spPr>
        <a:solidFill>
          <a:schemeClr val="bg1"/>
        </a:solidFill>
        <a:ln w="19050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11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Tipos de ítems</a:t>
          </a:r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BE62D-A3BB-4B68-B474-0DB935C7BF66}" type="parTrans" cxnId="{19EA65CC-5393-4E1E-8593-B69D7CE3B363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C5111-9C8D-481E-A7CA-7A552D9A8B8A}" type="sibTrans" cxnId="{19EA65CC-5393-4E1E-8593-B69D7CE3B363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F7F8F-0BEA-4BF7-9775-E304691860CD}">
      <dgm:prSet phldrT="[Texto]" custT="1"/>
      <dgm:spPr>
        <a:solidFill>
          <a:schemeClr val="bg1"/>
        </a:solidFill>
        <a:ln w="19050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CR" sz="11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Total de puntos	</a:t>
          </a:r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3F69B3-EDF3-4184-812C-DC698261EBC2}" type="parTrans" cxnId="{D72FB752-15B1-47C3-B4D8-D6F4A8F5CCEA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B7C985-CC0B-4F8F-928A-357F1E37C58B}" type="sibTrans" cxnId="{D72FB752-15B1-47C3-B4D8-D6F4A8F5CCEA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0DFF9-8BF8-4289-9C5E-A489B1A954C0}" type="asst">
      <dgm:prSet custT="1"/>
      <dgm:spPr>
        <a:solidFill>
          <a:schemeClr val="bg1"/>
        </a:solidFill>
        <a:ln w="19050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Selección de respuesta: </a:t>
          </a:r>
          <a:r>
            <a:rPr lang="es-ES" sz="11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simple o de contexto.</a:t>
          </a:r>
        </a:p>
      </dgm:t>
    </dgm:pt>
    <dgm:pt modelId="{8AF1C6A8-A849-4A92-8ABD-FB9F02A8E76E}" type="parTrans" cxnId="{BC56741B-67B1-4FB0-ACFC-A148C777D11E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AE909-1827-4595-B024-BA2D7284F0BE}" type="sibTrans" cxnId="{BC56741B-67B1-4FB0-ACFC-A148C777D11E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A37EDF-A6B2-4437-9547-64D7A830BCB2}" type="asst">
      <dgm:prSet custT="1"/>
      <dgm:spPr>
        <a:solidFill>
          <a:schemeClr val="bg1"/>
        </a:solidFill>
        <a:ln w="19050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1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Correspondencia</a:t>
          </a:r>
        </a:p>
      </dgm:t>
    </dgm:pt>
    <dgm:pt modelId="{7FFF6D14-BD97-43D7-951C-CBB169A806B7}" type="parTrans" cxnId="{DCF709A3-A13F-4F95-A482-4E80F9F07665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469ED3-FB35-423D-8284-8400B5834898}" type="sibTrans" cxnId="{DCF709A3-A13F-4F95-A482-4E80F9F07665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9A71B-8629-45F6-AC78-A7DB7C23608C}" type="asst">
      <dgm:prSet custT="1"/>
      <dgm:spPr>
        <a:solidFill>
          <a:schemeClr val="bg1"/>
        </a:solidFill>
        <a:ln w="19050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1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Identificación</a:t>
          </a:r>
        </a:p>
      </dgm:t>
    </dgm:pt>
    <dgm:pt modelId="{24B88722-81EE-4C9B-974C-8DF59D86F60D}" type="parTrans" cxnId="{AFEA267A-C126-421D-8048-DDC0FCFB718A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EF7D2-925B-491D-9E3C-29A879A4058A}" type="sibTrans" cxnId="{AFEA267A-C126-421D-8048-DDC0FCFB718A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4583A-70BE-48AC-A096-31D06FC0271A}" type="asst">
      <dgm:prSet custT="1"/>
      <dgm:spPr>
        <a:solidFill>
          <a:schemeClr val="bg1"/>
        </a:solidFill>
        <a:ln w="19050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1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Respuesta construida</a:t>
          </a:r>
        </a:p>
      </dgm:t>
    </dgm:pt>
    <dgm:pt modelId="{362C9D23-8C35-4630-8FCD-2A9A12663B29}" type="parTrans" cxnId="{FE7DB206-B53E-4D51-BEF6-F9F276E6F4D2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D0BDC-1E14-4FA2-A75A-A985BE3361F6}" type="sibTrans" cxnId="{FE7DB206-B53E-4D51-BEF6-F9F276E6F4D2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B36F9-A401-4391-A006-D6C4A069E202}" type="asst">
      <dgm:prSet custT="1"/>
      <dgm:spPr>
        <a:solidFill>
          <a:schemeClr val="bg1"/>
        </a:solidFill>
        <a:ln w="19050">
          <a:solidFill>
            <a:srgbClr val="F1881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1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Respuesta corta</a:t>
          </a:r>
        </a:p>
      </dgm:t>
    </dgm:pt>
    <dgm:pt modelId="{208222C0-A111-4580-ABBC-21366A34D740}" type="parTrans" cxnId="{1674F202-223F-4113-99D7-398003DAB8E2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1A3E4E-702E-4B3D-AEEC-87A3B89AE04B}" type="sibTrans" cxnId="{1674F202-223F-4113-99D7-398003DAB8E2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38B5D-5DE1-4B28-959D-B14932E9F2BE}" type="asst">
      <dgm:prSet custT="1"/>
      <dgm:spPr>
        <a:solidFill>
          <a:schemeClr val="bg1"/>
        </a:solidFill>
        <a:ln w="19050">
          <a:solidFill>
            <a:srgbClr val="F1881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ejercicios</a:t>
          </a:r>
        </a:p>
      </dgm:t>
    </dgm:pt>
    <dgm:pt modelId="{817DD4E0-6525-4E6A-9993-B48B673AC2B1}" type="parTrans" cxnId="{E02787E6-9182-4AAB-B5C3-CC00310012B2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F5F402-C6F9-47DA-ACFA-919F2FA1F875}" type="sibTrans" cxnId="{E02787E6-9182-4AAB-B5C3-CC00310012B2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9BCA8-CC46-48EB-8839-9F1DE76E0344}" type="asst">
      <dgm:prSet custT="1"/>
      <dgm:spPr>
        <a:solidFill>
          <a:schemeClr val="bg1"/>
        </a:solidFill>
        <a:ln w="19050">
          <a:solidFill>
            <a:srgbClr val="F1881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1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ejercicios</a:t>
          </a:r>
        </a:p>
      </dgm:t>
    </dgm:pt>
    <dgm:pt modelId="{2B08540D-8AF6-4EE6-B6A8-FA995659700B}" type="parTrans" cxnId="{8BA660A1-673A-4E27-A771-F2334F1A3CF0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4D8279-D3EC-4059-97DD-D71428F2A770}" type="sibTrans" cxnId="{8BA660A1-673A-4E27-A771-F2334F1A3CF0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F3AA0-1A76-441C-A269-56FBCA8F50CD}" type="asst">
      <dgm:prSet custT="1"/>
      <dgm:spPr>
        <a:solidFill>
          <a:schemeClr val="bg1"/>
        </a:solidFill>
        <a:ln w="19050">
          <a:solidFill>
            <a:srgbClr val="F1881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1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problemas</a:t>
          </a:r>
        </a:p>
      </dgm:t>
    </dgm:pt>
    <dgm:pt modelId="{733DC8EA-816B-43EA-8D8F-87F2B76F50D7}" type="parTrans" cxnId="{F5BF08B1-2D2A-4216-8286-57B47738FE5F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44514-7E0F-488D-AAC1-1413D47FAE1F}" type="sibTrans" cxnId="{F5BF08B1-2D2A-4216-8286-57B47738FE5F}">
      <dgm:prSet/>
      <dgm:spPr/>
      <dgm:t>
        <a:bodyPr/>
        <a:lstStyle/>
        <a:p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CA3BAA-3BDD-4182-9943-953DA956572B}" type="pres">
      <dgm:prSet presAssocID="{11BC0EBA-6FB8-4E54-9876-571C63CBE5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FE4A92-62B4-4602-A3E3-47C0CB794ADD}" type="pres">
      <dgm:prSet presAssocID="{8328E028-EAC3-4F4E-836B-9A5CF1BCD6FB}" presName="hierRoot1" presStyleCnt="0">
        <dgm:presLayoutVars>
          <dgm:hierBranch val="init"/>
        </dgm:presLayoutVars>
      </dgm:prSet>
      <dgm:spPr/>
    </dgm:pt>
    <dgm:pt modelId="{788A2370-8FA3-4DDD-87CE-CFF7FBBBDC13}" type="pres">
      <dgm:prSet presAssocID="{8328E028-EAC3-4F4E-836B-9A5CF1BCD6FB}" presName="rootComposite1" presStyleCnt="0"/>
      <dgm:spPr/>
    </dgm:pt>
    <dgm:pt modelId="{6020314A-C8EF-4595-90CA-761120EAA93D}" type="pres">
      <dgm:prSet presAssocID="{8328E028-EAC3-4F4E-836B-9A5CF1BCD6FB}" presName="rootText1" presStyleLbl="node0" presStyleIdx="0" presStyleCnt="1" custScaleX="335716">
        <dgm:presLayoutVars>
          <dgm:chPref val="3"/>
        </dgm:presLayoutVars>
      </dgm:prSet>
      <dgm:spPr/>
    </dgm:pt>
    <dgm:pt modelId="{A086E2A3-B7D1-43B8-8598-EC9A56E7C7DA}" type="pres">
      <dgm:prSet presAssocID="{8328E028-EAC3-4F4E-836B-9A5CF1BCD6FB}" presName="rootConnector1" presStyleLbl="node1" presStyleIdx="0" presStyleCnt="0"/>
      <dgm:spPr/>
    </dgm:pt>
    <dgm:pt modelId="{D501F7E4-A511-47C8-85A5-B7BF16F2C02A}" type="pres">
      <dgm:prSet presAssocID="{8328E028-EAC3-4F4E-836B-9A5CF1BCD6FB}" presName="hierChild2" presStyleCnt="0"/>
      <dgm:spPr/>
    </dgm:pt>
    <dgm:pt modelId="{D2271C55-24A5-4604-AC14-9115932AF99A}" type="pres">
      <dgm:prSet presAssocID="{7FF62E8B-2511-4498-A06F-8BCE2EA02229}" presName="Name37" presStyleLbl="parChTrans1D2" presStyleIdx="0" presStyleCnt="6"/>
      <dgm:spPr/>
    </dgm:pt>
    <dgm:pt modelId="{6BE8463D-F442-4150-B2B8-4B4DEBE1B643}" type="pres">
      <dgm:prSet presAssocID="{770117EF-CA44-4776-AB23-954E98468164}" presName="hierRoot2" presStyleCnt="0">
        <dgm:presLayoutVars>
          <dgm:hierBranch val="init"/>
        </dgm:presLayoutVars>
      </dgm:prSet>
      <dgm:spPr/>
    </dgm:pt>
    <dgm:pt modelId="{A2DE82F9-C776-4FAF-9753-FC9DCA653FC9}" type="pres">
      <dgm:prSet presAssocID="{770117EF-CA44-4776-AB23-954E98468164}" presName="rootComposite" presStyleCnt="0"/>
      <dgm:spPr/>
    </dgm:pt>
    <dgm:pt modelId="{121C31B3-6474-46FD-A958-95818B52D18B}" type="pres">
      <dgm:prSet presAssocID="{770117EF-CA44-4776-AB23-954E98468164}" presName="rootText" presStyleLbl="node2" presStyleIdx="0" presStyleCnt="5">
        <dgm:presLayoutVars>
          <dgm:chPref val="3"/>
        </dgm:presLayoutVars>
      </dgm:prSet>
      <dgm:spPr/>
    </dgm:pt>
    <dgm:pt modelId="{1EC13888-CDE5-4910-B20B-4F7E93841306}" type="pres">
      <dgm:prSet presAssocID="{770117EF-CA44-4776-AB23-954E98468164}" presName="rootConnector" presStyleLbl="node2" presStyleIdx="0" presStyleCnt="5"/>
      <dgm:spPr/>
    </dgm:pt>
    <dgm:pt modelId="{F194C70A-0D64-4179-9D47-26A57B6F9C7E}" type="pres">
      <dgm:prSet presAssocID="{770117EF-CA44-4776-AB23-954E98468164}" presName="hierChild4" presStyleCnt="0"/>
      <dgm:spPr/>
    </dgm:pt>
    <dgm:pt modelId="{859C5452-63DD-43F3-90BB-A2F19FCCE83F}" type="pres">
      <dgm:prSet presAssocID="{770117EF-CA44-4776-AB23-954E98468164}" presName="hierChild5" presStyleCnt="0"/>
      <dgm:spPr/>
    </dgm:pt>
    <dgm:pt modelId="{A61DF1F2-8036-405B-834B-EE67575AC417}" type="pres">
      <dgm:prSet presAssocID="{37648700-AD27-4F81-BDCA-D9E620FD0402}" presName="Name37" presStyleLbl="parChTrans1D2" presStyleIdx="1" presStyleCnt="6"/>
      <dgm:spPr/>
    </dgm:pt>
    <dgm:pt modelId="{BB52F1EA-AA48-4D6C-A6A3-A5AB40BF4CE5}" type="pres">
      <dgm:prSet presAssocID="{476FC042-B528-4189-8C3D-7FD2690F88DD}" presName="hierRoot2" presStyleCnt="0">
        <dgm:presLayoutVars>
          <dgm:hierBranch val="init"/>
        </dgm:presLayoutVars>
      </dgm:prSet>
      <dgm:spPr/>
    </dgm:pt>
    <dgm:pt modelId="{99B42475-4BCA-47A7-B3FB-782D2E92A805}" type="pres">
      <dgm:prSet presAssocID="{476FC042-B528-4189-8C3D-7FD2690F88DD}" presName="rootComposite" presStyleCnt="0"/>
      <dgm:spPr/>
    </dgm:pt>
    <dgm:pt modelId="{077E2AD2-77B6-4A56-ADEB-E51BD31F5F56}" type="pres">
      <dgm:prSet presAssocID="{476FC042-B528-4189-8C3D-7FD2690F88DD}" presName="rootText" presStyleLbl="node2" presStyleIdx="1" presStyleCnt="5">
        <dgm:presLayoutVars>
          <dgm:chPref val="3"/>
        </dgm:presLayoutVars>
      </dgm:prSet>
      <dgm:spPr/>
    </dgm:pt>
    <dgm:pt modelId="{5755D5D6-CEFA-4F0E-B318-B141751B795B}" type="pres">
      <dgm:prSet presAssocID="{476FC042-B528-4189-8C3D-7FD2690F88DD}" presName="rootConnector" presStyleLbl="node2" presStyleIdx="1" presStyleCnt="5"/>
      <dgm:spPr/>
    </dgm:pt>
    <dgm:pt modelId="{35D54466-E0AA-48DC-AAD6-8E57DCD1657C}" type="pres">
      <dgm:prSet presAssocID="{476FC042-B528-4189-8C3D-7FD2690F88DD}" presName="hierChild4" presStyleCnt="0"/>
      <dgm:spPr/>
    </dgm:pt>
    <dgm:pt modelId="{CD47CD0F-D2A3-44D3-AAE1-0632BF9D4ABF}" type="pres">
      <dgm:prSet presAssocID="{476FC042-B528-4189-8C3D-7FD2690F88DD}" presName="hierChild5" presStyleCnt="0"/>
      <dgm:spPr/>
    </dgm:pt>
    <dgm:pt modelId="{6659C202-53FF-4999-8691-2F1F263FB741}" type="pres">
      <dgm:prSet presAssocID="{DE26585C-34AD-433E-872F-5EE66D23EF7F}" presName="Name37" presStyleLbl="parChTrans1D2" presStyleIdx="2" presStyleCnt="6"/>
      <dgm:spPr/>
    </dgm:pt>
    <dgm:pt modelId="{45E491DE-D1CA-409E-86C1-0060733E2972}" type="pres">
      <dgm:prSet presAssocID="{42A96895-B6B0-4864-9384-0637635CB97F}" presName="hierRoot2" presStyleCnt="0">
        <dgm:presLayoutVars>
          <dgm:hierBranch val="init"/>
        </dgm:presLayoutVars>
      </dgm:prSet>
      <dgm:spPr/>
    </dgm:pt>
    <dgm:pt modelId="{51B55926-00B2-4980-94F6-9280E8818A33}" type="pres">
      <dgm:prSet presAssocID="{42A96895-B6B0-4864-9384-0637635CB97F}" presName="rootComposite" presStyleCnt="0"/>
      <dgm:spPr/>
    </dgm:pt>
    <dgm:pt modelId="{A7D70FDE-5054-411C-A4AA-907D075DF06E}" type="pres">
      <dgm:prSet presAssocID="{42A96895-B6B0-4864-9384-0637635CB97F}" presName="rootText" presStyleLbl="node2" presStyleIdx="2" presStyleCnt="5">
        <dgm:presLayoutVars>
          <dgm:chPref val="3"/>
        </dgm:presLayoutVars>
      </dgm:prSet>
      <dgm:spPr/>
    </dgm:pt>
    <dgm:pt modelId="{91331B52-92BF-4D3E-966E-7A857F63A345}" type="pres">
      <dgm:prSet presAssocID="{42A96895-B6B0-4864-9384-0637635CB97F}" presName="rootConnector" presStyleLbl="node2" presStyleIdx="2" presStyleCnt="5"/>
      <dgm:spPr/>
    </dgm:pt>
    <dgm:pt modelId="{5F06E09B-5AF7-45BA-9FB2-973D68DE1F7D}" type="pres">
      <dgm:prSet presAssocID="{42A96895-B6B0-4864-9384-0637635CB97F}" presName="hierChild4" presStyleCnt="0"/>
      <dgm:spPr/>
    </dgm:pt>
    <dgm:pt modelId="{3FB39F26-21C8-42AD-A12E-ECEE3EC22ED9}" type="pres">
      <dgm:prSet presAssocID="{42A96895-B6B0-4864-9384-0637635CB97F}" presName="hierChild5" presStyleCnt="0"/>
      <dgm:spPr/>
    </dgm:pt>
    <dgm:pt modelId="{BECA9FEE-E189-4541-B65E-68186D79F7FF}" type="pres">
      <dgm:prSet presAssocID="{615BE62D-A3BB-4B68-B474-0DB935C7BF66}" presName="Name37" presStyleLbl="parChTrans1D2" presStyleIdx="3" presStyleCnt="6"/>
      <dgm:spPr/>
    </dgm:pt>
    <dgm:pt modelId="{2081D5A8-3565-4F25-96B7-DD8510CB2E74}" type="pres">
      <dgm:prSet presAssocID="{735A776F-0F35-445A-93E4-3340A968B090}" presName="hierRoot2" presStyleCnt="0">
        <dgm:presLayoutVars>
          <dgm:hierBranch val="init"/>
        </dgm:presLayoutVars>
      </dgm:prSet>
      <dgm:spPr/>
    </dgm:pt>
    <dgm:pt modelId="{8B386D0F-5473-44AD-B1EC-F537CDA016AB}" type="pres">
      <dgm:prSet presAssocID="{735A776F-0F35-445A-93E4-3340A968B090}" presName="rootComposite" presStyleCnt="0"/>
      <dgm:spPr/>
    </dgm:pt>
    <dgm:pt modelId="{F47A01B0-A1AD-47DB-835A-3A9ED9578682}" type="pres">
      <dgm:prSet presAssocID="{735A776F-0F35-445A-93E4-3340A968B090}" presName="rootText" presStyleLbl="node2" presStyleIdx="3" presStyleCnt="5">
        <dgm:presLayoutVars>
          <dgm:chPref val="3"/>
        </dgm:presLayoutVars>
      </dgm:prSet>
      <dgm:spPr/>
    </dgm:pt>
    <dgm:pt modelId="{E7FD779C-E496-40E5-BE8D-D10C798B871E}" type="pres">
      <dgm:prSet presAssocID="{735A776F-0F35-445A-93E4-3340A968B090}" presName="rootConnector" presStyleLbl="node2" presStyleIdx="3" presStyleCnt="5"/>
      <dgm:spPr/>
    </dgm:pt>
    <dgm:pt modelId="{907B57E9-8490-46C9-A39C-37FE882BBED3}" type="pres">
      <dgm:prSet presAssocID="{735A776F-0F35-445A-93E4-3340A968B090}" presName="hierChild4" presStyleCnt="0"/>
      <dgm:spPr/>
    </dgm:pt>
    <dgm:pt modelId="{4EB0E15A-063E-40B6-8BE4-8FE812955156}" type="pres">
      <dgm:prSet presAssocID="{735A776F-0F35-445A-93E4-3340A968B090}" presName="hierChild5" presStyleCnt="0"/>
      <dgm:spPr/>
    </dgm:pt>
    <dgm:pt modelId="{CDDFEA50-7D24-4F46-8182-52599C7942C9}" type="pres">
      <dgm:prSet presAssocID="{8AF1C6A8-A849-4A92-8ABD-FB9F02A8E76E}" presName="Name111" presStyleLbl="parChTrans1D3" presStyleIdx="0" presStyleCnt="4"/>
      <dgm:spPr/>
    </dgm:pt>
    <dgm:pt modelId="{2EF60D6A-7E6A-4480-BAF7-3CD74328C82B}" type="pres">
      <dgm:prSet presAssocID="{F160DFF9-8BF8-4289-9C5E-A489B1A954C0}" presName="hierRoot3" presStyleCnt="0">
        <dgm:presLayoutVars>
          <dgm:hierBranch val="init"/>
        </dgm:presLayoutVars>
      </dgm:prSet>
      <dgm:spPr/>
    </dgm:pt>
    <dgm:pt modelId="{71CD7F2E-97DF-457C-9525-EF22B56121E0}" type="pres">
      <dgm:prSet presAssocID="{F160DFF9-8BF8-4289-9C5E-A489B1A954C0}" presName="rootComposite3" presStyleCnt="0"/>
      <dgm:spPr/>
    </dgm:pt>
    <dgm:pt modelId="{4AC32BF3-5572-402C-8994-9F074665B85B}" type="pres">
      <dgm:prSet presAssocID="{F160DFF9-8BF8-4289-9C5E-A489B1A954C0}" presName="rootText3" presStyleLbl="asst2" presStyleIdx="0" presStyleCnt="8" custScaleX="146326">
        <dgm:presLayoutVars>
          <dgm:chPref val="3"/>
        </dgm:presLayoutVars>
      </dgm:prSet>
      <dgm:spPr/>
    </dgm:pt>
    <dgm:pt modelId="{D10350B6-F587-4101-985E-E2FABD1026E0}" type="pres">
      <dgm:prSet presAssocID="{F160DFF9-8BF8-4289-9C5E-A489B1A954C0}" presName="rootConnector3" presStyleLbl="asst2" presStyleIdx="0" presStyleCnt="8"/>
      <dgm:spPr/>
    </dgm:pt>
    <dgm:pt modelId="{3E98315B-BB44-47B7-A2F0-0436E3795008}" type="pres">
      <dgm:prSet presAssocID="{F160DFF9-8BF8-4289-9C5E-A489B1A954C0}" presName="hierChild6" presStyleCnt="0"/>
      <dgm:spPr/>
    </dgm:pt>
    <dgm:pt modelId="{C626134B-DA5F-472C-BA83-64F99BC82036}" type="pres">
      <dgm:prSet presAssocID="{F160DFF9-8BF8-4289-9C5E-A489B1A954C0}" presName="hierChild7" presStyleCnt="0"/>
      <dgm:spPr/>
    </dgm:pt>
    <dgm:pt modelId="{AA8891F0-4864-46C2-ABB4-2F031175D6C0}" type="pres">
      <dgm:prSet presAssocID="{7FFF6D14-BD97-43D7-951C-CBB169A806B7}" presName="Name111" presStyleLbl="parChTrans1D3" presStyleIdx="1" presStyleCnt="4"/>
      <dgm:spPr/>
    </dgm:pt>
    <dgm:pt modelId="{AE842DB8-A818-4617-9190-F25179230696}" type="pres">
      <dgm:prSet presAssocID="{22A37EDF-A6B2-4437-9547-64D7A830BCB2}" presName="hierRoot3" presStyleCnt="0">
        <dgm:presLayoutVars>
          <dgm:hierBranch val="init"/>
        </dgm:presLayoutVars>
      </dgm:prSet>
      <dgm:spPr/>
    </dgm:pt>
    <dgm:pt modelId="{A6440932-29AA-411F-A845-546ADDE8D399}" type="pres">
      <dgm:prSet presAssocID="{22A37EDF-A6B2-4437-9547-64D7A830BCB2}" presName="rootComposite3" presStyleCnt="0"/>
      <dgm:spPr/>
    </dgm:pt>
    <dgm:pt modelId="{44C65E4A-332F-46F1-96AE-93D6AB47C545}" type="pres">
      <dgm:prSet presAssocID="{22A37EDF-A6B2-4437-9547-64D7A830BCB2}" presName="rootText3" presStyleLbl="asst2" presStyleIdx="1" presStyleCnt="8">
        <dgm:presLayoutVars>
          <dgm:chPref val="3"/>
        </dgm:presLayoutVars>
      </dgm:prSet>
      <dgm:spPr/>
    </dgm:pt>
    <dgm:pt modelId="{AFB45F07-46BE-42C7-81E9-D9AD9F3D5533}" type="pres">
      <dgm:prSet presAssocID="{22A37EDF-A6B2-4437-9547-64D7A830BCB2}" presName="rootConnector3" presStyleLbl="asst2" presStyleIdx="1" presStyleCnt="8"/>
      <dgm:spPr/>
    </dgm:pt>
    <dgm:pt modelId="{7A12C3E7-E0F0-49D5-8EC4-358390D888A4}" type="pres">
      <dgm:prSet presAssocID="{22A37EDF-A6B2-4437-9547-64D7A830BCB2}" presName="hierChild6" presStyleCnt="0"/>
      <dgm:spPr/>
    </dgm:pt>
    <dgm:pt modelId="{3A67D9F6-2328-4ABB-8822-486FCE24C235}" type="pres">
      <dgm:prSet presAssocID="{22A37EDF-A6B2-4437-9547-64D7A830BCB2}" presName="hierChild7" presStyleCnt="0"/>
      <dgm:spPr/>
    </dgm:pt>
    <dgm:pt modelId="{169A2C04-6A8C-4BEA-947C-F4236FD48D36}" type="pres">
      <dgm:prSet presAssocID="{24B88722-81EE-4C9B-974C-8DF59D86F60D}" presName="Name111" presStyleLbl="parChTrans1D3" presStyleIdx="2" presStyleCnt="4"/>
      <dgm:spPr/>
    </dgm:pt>
    <dgm:pt modelId="{1053220A-1ECF-4088-9B6D-69915F63A116}" type="pres">
      <dgm:prSet presAssocID="{3EA9A71B-8629-45F6-AC78-A7DB7C23608C}" presName="hierRoot3" presStyleCnt="0">
        <dgm:presLayoutVars>
          <dgm:hierBranch val="init"/>
        </dgm:presLayoutVars>
      </dgm:prSet>
      <dgm:spPr/>
    </dgm:pt>
    <dgm:pt modelId="{B2F24846-22A6-4ED6-A23F-E93B54749D06}" type="pres">
      <dgm:prSet presAssocID="{3EA9A71B-8629-45F6-AC78-A7DB7C23608C}" presName="rootComposite3" presStyleCnt="0"/>
      <dgm:spPr/>
    </dgm:pt>
    <dgm:pt modelId="{1C7C559F-E466-45B9-8D9B-BE5F81298435}" type="pres">
      <dgm:prSet presAssocID="{3EA9A71B-8629-45F6-AC78-A7DB7C23608C}" presName="rootText3" presStyleLbl="asst2" presStyleIdx="2" presStyleCnt="8">
        <dgm:presLayoutVars>
          <dgm:chPref val="3"/>
        </dgm:presLayoutVars>
      </dgm:prSet>
      <dgm:spPr/>
    </dgm:pt>
    <dgm:pt modelId="{60BABC81-D0E6-40CB-B90D-86C73B4C81A7}" type="pres">
      <dgm:prSet presAssocID="{3EA9A71B-8629-45F6-AC78-A7DB7C23608C}" presName="rootConnector3" presStyleLbl="asst2" presStyleIdx="2" presStyleCnt="8"/>
      <dgm:spPr/>
    </dgm:pt>
    <dgm:pt modelId="{FDECC64B-1E73-4646-B6CD-4F7A282DF5BC}" type="pres">
      <dgm:prSet presAssocID="{3EA9A71B-8629-45F6-AC78-A7DB7C23608C}" presName="hierChild6" presStyleCnt="0"/>
      <dgm:spPr/>
    </dgm:pt>
    <dgm:pt modelId="{D9840279-A7A1-4709-91A6-7DF4E53C156E}" type="pres">
      <dgm:prSet presAssocID="{3EA9A71B-8629-45F6-AC78-A7DB7C23608C}" presName="hierChild7" presStyleCnt="0"/>
      <dgm:spPr/>
    </dgm:pt>
    <dgm:pt modelId="{253459A6-FE48-41E2-8241-8FA8792B1022}" type="pres">
      <dgm:prSet presAssocID="{362C9D23-8C35-4630-8FCD-2A9A12663B29}" presName="Name111" presStyleLbl="parChTrans1D3" presStyleIdx="3" presStyleCnt="4"/>
      <dgm:spPr/>
    </dgm:pt>
    <dgm:pt modelId="{B28C120A-2293-47A2-819A-3F1EA375DB8C}" type="pres">
      <dgm:prSet presAssocID="{0FE4583A-70BE-48AC-A096-31D06FC0271A}" presName="hierRoot3" presStyleCnt="0">
        <dgm:presLayoutVars>
          <dgm:hierBranch val="init"/>
        </dgm:presLayoutVars>
      </dgm:prSet>
      <dgm:spPr/>
    </dgm:pt>
    <dgm:pt modelId="{8E084872-0B05-4EC9-ABF6-B3B7C4FCE7C0}" type="pres">
      <dgm:prSet presAssocID="{0FE4583A-70BE-48AC-A096-31D06FC0271A}" presName="rootComposite3" presStyleCnt="0"/>
      <dgm:spPr/>
    </dgm:pt>
    <dgm:pt modelId="{55E1624F-44E6-469D-AC65-E89F633B3473}" type="pres">
      <dgm:prSet presAssocID="{0FE4583A-70BE-48AC-A096-31D06FC0271A}" presName="rootText3" presStyleLbl="asst2" presStyleIdx="3" presStyleCnt="8">
        <dgm:presLayoutVars>
          <dgm:chPref val="3"/>
        </dgm:presLayoutVars>
      </dgm:prSet>
      <dgm:spPr/>
    </dgm:pt>
    <dgm:pt modelId="{2E1AC59E-8AC7-4BFD-A77B-5EE9A7830206}" type="pres">
      <dgm:prSet presAssocID="{0FE4583A-70BE-48AC-A096-31D06FC0271A}" presName="rootConnector3" presStyleLbl="asst2" presStyleIdx="3" presStyleCnt="8"/>
      <dgm:spPr/>
    </dgm:pt>
    <dgm:pt modelId="{88241201-57EE-44AD-89F0-FEA9B4AE204F}" type="pres">
      <dgm:prSet presAssocID="{0FE4583A-70BE-48AC-A096-31D06FC0271A}" presName="hierChild6" presStyleCnt="0"/>
      <dgm:spPr/>
    </dgm:pt>
    <dgm:pt modelId="{C63CF07F-41A6-4384-9889-3EFF553A4FC7}" type="pres">
      <dgm:prSet presAssocID="{0FE4583A-70BE-48AC-A096-31D06FC0271A}" presName="hierChild7" presStyleCnt="0"/>
      <dgm:spPr/>
    </dgm:pt>
    <dgm:pt modelId="{EFB2AEC6-A4B1-4EBC-B4AF-B54A3C258C16}" type="pres">
      <dgm:prSet presAssocID="{208222C0-A111-4580-ABBC-21366A34D740}" presName="Name111" presStyleLbl="parChTrans1D4" presStyleIdx="0" presStyleCnt="4"/>
      <dgm:spPr/>
    </dgm:pt>
    <dgm:pt modelId="{ACF899EC-9B88-4F8B-B1DF-8EA806663A0C}" type="pres">
      <dgm:prSet presAssocID="{4FAB36F9-A401-4391-A006-D6C4A069E202}" presName="hierRoot3" presStyleCnt="0">
        <dgm:presLayoutVars>
          <dgm:hierBranch val="init"/>
        </dgm:presLayoutVars>
      </dgm:prSet>
      <dgm:spPr/>
    </dgm:pt>
    <dgm:pt modelId="{9895157D-75CC-4993-A88E-C77166C41779}" type="pres">
      <dgm:prSet presAssocID="{4FAB36F9-A401-4391-A006-D6C4A069E202}" presName="rootComposite3" presStyleCnt="0"/>
      <dgm:spPr/>
    </dgm:pt>
    <dgm:pt modelId="{198065C2-436D-474A-9E55-675F6CC795CB}" type="pres">
      <dgm:prSet presAssocID="{4FAB36F9-A401-4391-A006-D6C4A069E202}" presName="rootText3" presStyleLbl="asst2" presStyleIdx="4" presStyleCnt="8">
        <dgm:presLayoutVars>
          <dgm:chPref val="3"/>
        </dgm:presLayoutVars>
      </dgm:prSet>
      <dgm:spPr/>
    </dgm:pt>
    <dgm:pt modelId="{99BBD2B0-EC14-45AA-8B51-17B894EFE6CD}" type="pres">
      <dgm:prSet presAssocID="{4FAB36F9-A401-4391-A006-D6C4A069E202}" presName="rootConnector3" presStyleLbl="asst2" presStyleIdx="4" presStyleCnt="8"/>
      <dgm:spPr/>
    </dgm:pt>
    <dgm:pt modelId="{9A589485-2E7E-4480-9EEB-E3799600A668}" type="pres">
      <dgm:prSet presAssocID="{4FAB36F9-A401-4391-A006-D6C4A069E202}" presName="hierChild6" presStyleCnt="0"/>
      <dgm:spPr/>
    </dgm:pt>
    <dgm:pt modelId="{8C695000-4267-4B96-9FEB-BAC5C6FFC29E}" type="pres">
      <dgm:prSet presAssocID="{4FAB36F9-A401-4391-A006-D6C4A069E202}" presName="hierChild7" presStyleCnt="0"/>
      <dgm:spPr/>
    </dgm:pt>
    <dgm:pt modelId="{4812A60C-899B-4E3B-BDE1-817345B305E5}" type="pres">
      <dgm:prSet presAssocID="{817DD4E0-6525-4E6A-9993-B48B673AC2B1}" presName="Name111" presStyleLbl="parChTrans1D4" presStyleIdx="1" presStyleCnt="4"/>
      <dgm:spPr/>
    </dgm:pt>
    <dgm:pt modelId="{897BD29C-8483-43B2-A9F5-551846934763}" type="pres">
      <dgm:prSet presAssocID="{9C638B5D-5DE1-4B28-959D-B14932E9F2BE}" presName="hierRoot3" presStyleCnt="0">
        <dgm:presLayoutVars>
          <dgm:hierBranch val="init"/>
        </dgm:presLayoutVars>
      </dgm:prSet>
      <dgm:spPr/>
    </dgm:pt>
    <dgm:pt modelId="{6709A89D-72E0-40CC-892D-8A4049147DA8}" type="pres">
      <dgm:prSet presAssocID="{9C638B5D-5DE1-4B28-959D-B14932E9F2BE}" presName="rootComposite3" presStyleCnt="0"/>
      <dgm:spPr/>
    </dgm:pt>
    <dgm:pt modelId="{1469AC50-D31E-4EAE-9BE0-969AD735C5B7}" type="pres">
      <dgm:prSet presAssocID="{9C638B5D-5DE1-4B28-959D-B14932E9F2BE}" presName="rootText3" presStyleLbl="asst2" presStyleIdx="5" presStyleCnt="8">
        <dgm:presLayoutVars>
          <dgm:chPref val="3"/>
        </dgm:presLayoutVars>
      </dgm:prSet>
      <dgm:spPr/>
    </dgm:pt>
    <dgm:pt modelId="{2F68F8D7-6618-4CAD-ADB2-E158F86D73D9}" type="pres">
      <dgm:prSet presAssocID="{9C638B5D-5DE1-4B28-959D-B14932E9F2BE}" presName="rootConnector3" presStyleLbl="asst2" presStyleIdx="5" presStyleCnt="8"/>
      <dgm:spPr/>
    </dgm:pt>
    <dgm:pt modelId="{3CD56D17-9FF9-4B54-AF51-5B7D10243823}" type="pres">
      <dgm:prSet presAssocID="{9C638B5D-5DE1-4B28-959D-B14932E9F2BE}" presName="hierChild6" presStyleCnt="0"/>
      <dgm:spPr/>
    </dgm:pt>
    <dgm:pt modelId="{4184E294-939F-4A8E-AF39-70D80D3894EE}" type="pres">
      <dgm:prSet presAssocID="{9C638B5D-5DE1-4B28-959D-B14932E9F2BE}" presName="hierChild7" presStyleCnt="0"/>
      <dgm:spPr/>
    </dgm:pt>
    <dgm:pt modelId="{7EBB7CE3-22D7-47F8-BECF-5BB367A38661}" type="pres">
      <dgm:prSet presAssocID="{2B08540D-8AF6-4EE6-B6A8-FA995659700B}" presName="Name111" presStyleLbl="parChTrans1D4" presStyleIdx="2" presStyleCnt="4"/>
      <dgm:spPr/>
    </dgm:pt>
    <dgm:pt modelId="{1C78994B-85B8-4846-B43E-D4D95042FE67}" type="pres">
      <dgm:prSet presAssocID="{5F39BCA8-CC46-48EB-8839-9F1DE76E0344}" presName="hierRoot3" presStyleCnt="0">
        <dgm:presLayoutVars>
          <dgm:hierBranch val="init"/>
        </dgm:presLayoutVars>
      </dgm:prSet>
      <dgm:spPr/>
    </dgm:pt>
    <dgm:pt modelId="{FD5960F7-1DF8-4867-95C3-BC0ADDE8825B}" type="pres">
      <dgm:prSet presAssocID="{5F39BCA8-CC46-48EB-8839-9F1DE76E0344}" presName="rootComposite3" presStyleCnt="0"/>
      <dgm:spPr/>
    </dgm:pt>
    <dgm:pt modelId="{3ACC3BDA-10F7-45E9-8B9D-74A9165BA207}" type="pres">
      <dgm:prSet presAssocID="{5F39BCA8-CC46-48EB-8839-9F1DE76E0344}" presName="rootText3" presStyleLbl="asst2" presStyleIdx="6" presStyleCnt="8">
        <dgm:presLayoutVars>
          <dgm:chPref val="3"/>
        </dgm:presLayoutVars>
      </dgm:prSet>
      <dgm:spPr/>
    </dgm:pt>
    <dgm:pt modelId="{72222975-997D-4F90-A981-495D045D56B7}" type="pres">
      <dgm:prSet presAssocID="{5F39BCA8-CC46-48EB-8839-9F1DE76E0344}" presName="rootConnector3" presStyleLbl="asst2" presStyleIdx="6" presStyleCnt="8"/>
      <dgm:spPr/>
    </dgm:pt>
    <dgm:pt modelId="{6ADBB367-7C10-416E-970F-BDC2C4B26591}" type="pres">
      <dgm:prSet presAssocID="{5F39BCA8-CC46-48EB-8839-9F1DE76E0344}" presName="hierChild6" presStyleCnt="0"/>
      <dgm:spPr/>
    </dgm:pt>
    <dgm:pt modelId="{195DCCB1-1AF1-4A20-BFFB-2940C3D8B251}" type="pres">
      <dgm:prSet presAssocID="{5F39BCA8-CC46-48EB-8839-9F1DE76E0344}" presName="hierChild7" presStyleCnt="0"/>
      <dgm:spPr/>
    </dgm:pt>
    <dgm:pt modelId="{FBEAF364-0E80-45FD-AAFD-C85A3754DE40}" type="pres">
      <dgm:prSet presAssocID="{733DC8EA-816B-43EA-8D8F-87F2B76F50D7}" presName="Name111" presStyleLbl="parChTrans1D4" presStyleIdx="3" presStyleCnt="4"/>
      <dgm:spPr/>
    </dgm:pt>
    <dgm:pt modelId="{606279C4-1F8C-46CD-8A18-BF5AC06AC8E5}" type="pres">
      <dgm:prSet presAssocID="{A30F3AA0-1A76-441C-A269-56FBCA8F50CD}" presName="hierRoot3" presStyleCnt="0">
        <dgm:presLayoutVars>
          <dgm:hierBranch val="init"/>
        </dgm:presLayoutVars>
      </dgm:prSet>
      <dgm:spPr/>
    </dgm:pt>
    <dgm:pt modelId="{6EDAC324-D3E3-4CC8-B9EC-3531F65AF845}" type="pres">
      <dgm:prSet presAssocID="{A30F3AA0-1A76-441C-A269-56FBCA8F50CD}" presName="rootComposite3" presStyleCnt="0"/>
      <dgm:spPr/>
    </dgm:pt>
    <dgm:pt modelId="{144F7857-D459-4E6E-B8E8-1EB531444097}" type="pres">
      <dgm:prSet presAssocID="{A30F3AA0-1A76-441C-A269-56FBCA8F50CD}" presName="rootText3" presStyleLbl="asst2" presStyleIdx="7" presStyleCnt="8">
        <dgm:presLayoutVars>
          <dgm:chPref val="3"/>
        </dgm:presLayoutVars>
      </dgm:prSet>
      <dgm:spPr/>
    </dgm:pt>
    <dgm:pt modelId="{E5F6E636-7BB7-495C-AE3B-3C75305BFE64}" type="pres">
      <dgm:prSet presAssocID="{A30F3AA0-1A76-441C-A269-56FBCA8F50CD}" presName="rootConnector3" presStyleLbl="asst2" presStyleIdx="7" presStyleCnt="8"/>
      <dgm:spPr/>
    </dgm:pt>
    <dgm:pt modelId="{3F25A954-80B7-4A0B-860E-C471CF0B1DBE}" type="pres">
      <dgm:prSet presAssocID="{A30F3AA0-1A76-441C-A269-56FBCA8F50CD}" presName="hierChild6" presStyleCnt="0"/>
      <dgm:spPr/>
    </dgm:pt>
    <dgm:pt modelId="{DF3196DD-B033-433F-81F3-B61E7483FE62}" type="pres">
      <dgm:prSet presAssocID="{A30F3AA0-1A76-441C-A269-56FBCA8F50CD}" presName="hierChild7" presStyleCnt="0"/>
      <dgm:spPr/>
    </dgm:pt>
    <dgm:pt modelId="{2BC232C9-5503-4989-A717-483BDFA4A94F}" type="pres">
      <dgm:prSet presAssocID="{593F69B3-EDF3-4184-812C-DC698261EBC2}" presName="Name37" presStyleLbl="parChTrans1D2" presStyleIdx="4" presStyleCnt="6"/>
      <dgm:spPr/>
    </dgm:pt>
    <dgm:pt modelId="{71BAAC19-3A1A-437C-BC81-2F387F7F2504}" type="pres">
      <dgm:prSet presAssocID="{77AF7F8F-0BEA-4BF7-9775-E304691860CD}" presName="hierRoot2" presStyleCnt="0">
        <dgm:presLayoutVars>
          <dgm:hierBranch val="init"/>
        </dgm:presLayoutVars>
      </dgm:prSet>
      <dgm:spPr/>
    </dgm:pt>
    <dgm:pt modelId="{19692A99-D329-4D55-90C1-EB98D8B2CDF2}" type="pres">
      <dgm:prSet presAssocID="{77AF7F8F-0BEA-4BF7-9775-E304691860CD}" presName="rootComposite" presStyleCnt="0"/>
      <dgm:spPr/>
    </dgm:pt>
    <dgm:pt modelId="{019F0F83-8F96-427F-A0EB-73FEBC7910F4}" type="pres">
      <dgm:prSet presAssocID="{77AF7F8F-0BEA-4BF7-9775-E304691860CD}" presName="rootText" presStyleLbl="node2" presStyleIdx="4" presStyleCnt="5">
        <dgm:presLayoutVars>
          <dgm:chPref val="3"/>
        </dgm:presLayoutVars>
      </dgm:prSet>
      <dgm:spPr/>
    </dgm:pt>
    <dgm:pt modelId="{9C6B9BCB-9C96-4EA2-BB20-22DE493E9E3C}" type="pres">
      <dgm:prSet presAssocID="{77AF7F8F-0BEA-4BF7-9775-E304691860CD}" presName="rootConnector" presStyleLbl="node2" presStyleIdx="4" presStyleCnt="5"/>
      <dgm:spPr/>
    </dgm:pt>
    <dgm:pt modelId="{95F46B4E-B7FB-4D95-B613-76FCE2FE059D}" type="pres">
      <dgm:prSet presAssocID="{77AF7F8F-0BEA-4BF7-9775-E304691860CD}" presName="hierChild4" presStyleCnt="0"/>
      <dgm:spPr/>
    </dgm:pt>
    <dgm:pt modelId="{C96355EA-62D1-40B6-BCB0-137E337BEE94}" type="pres">
      <dgm:prSet presAssocID="{77AF7F8F-0BEA-4BF7-9775-E304691860CD}" presName="hierChild5" presStyleCnt="0"/>
      <dgm:spPr/>
    </dgm:pt>
    <dgm:pt modelId="{DCE2F585-090D-4553-ABA7-94BD937D1670}" type="pres">
      <dgm:prSet presAssocID="{8328E028-EAC3-4F4E-836B-9A5CF1BCD6FB}" presName="hierChild3" presStyleCnt="0"/>
      <dgm:spPr/>
    </dgm:pt>
    <dgm:pt modelId="{AC88FC4A-FF96-4CF6-BF54-CB28811BFDB7}" type="pres">
      <dgm:prSet presAssocID="{21E5BBF4-A361-4339-B3DB-B38F545ABA61}" presName="Name111" presStyleLbl="parChTrans1D2" presStyleIdx="5" presStyleCnt="6"/>
      <dgm:spPr/>
    </dgm:pt>
    <dgm:pt modelId="{43D06DCC-824A-4865-80A8-FFFBA5203EBA}" type="pres">
      <dgm:prSet presAssocID="{08259D5C-BF30-4217-AECF-7D62F59CD2A7}" presName="hierRoot3" presStyleCnt="0">
        <dgm:presLayoutVars>
          <dgm:hierBranch val="init"/>
        </dgm:presLayoutVars>
      </dgm:prSet>
      <dgm:spPr/>
    </dgm:pt>
    <dgm:pt modelId="{37B48BAC-5A4F-4772-9C72-69F2BC06DB6A}" type="pres">
      <dgm:prSet presAssocID="{08259D5C-BF30-4217-AECF-7D62F59CD2A7}" presName="rootComposite3" presStyleCnt="0"/>
      <dgm:spPr/>
    </dgm:pt>
    <dgm:pt modelId="{8DB29B67-77B3-4EF4-BC5E-F7519F8FAE88}" type="pres">
      <dgm:prSet presAssocID="{08259D5C-BF30-4217-AECF-7D62F59CD2A7}" presName="rootText3" presStyleLbl="asst1" presStyleIdx="0" presStyleCnt="1">
        <dgm:presLayoutVars>
          <dgm:chPref val="3"/>
        </dgm:presLayoutVars>
      </dgm:prSet>
      <dgm:spPr/>
    </dgm:pt>
    <dgm:pt modelId="{E098C1AC-885E-4000-8DDA-F7F426ABE60E}" type="pres">
      <dgm:prSet presAssocID="{08259D5C-BF30-4217-AECF-7D62F59CD2A7}" presName="rootConnector3" presStyleLbl="asst1" presStyleIdx="0" presStyleCnt="1"/>
      <dgm:spPr/>
    </dgm:pt>
    <dgm:pt modelId="{C7B4001C-C94F-44EE-83D8-D2A0CBB165A0}" type="pres">
      <dgm:prSet presAssocID="{08259D5C-BF30-4217-AECF-7D62F59CD2A7}" presName="hierChild6" presStyleCnt="0"/>
      <dgm:spPr/>
    </dgm:pt>
    <dgm:pt modelId="{479F2100-E74F-4A92-A4A9-82494088A15A}" type="pres">
      <dgm:prSet presAssocID="{08259D5C-BF30-4217-AECF-7D62F59CD2A7}" presName="hierChild7" presStyleCnt="0"/>
      <dgm:spPr/>
    </dgm:pt>
  </dgm:ptLst>
  <dgm:cxnLst>
    <dgm:cxn modelId="{1674F202-223F-4113-99D7-398003DAB8E2}" srcId="{0FE4583A-70BE-48AC-A096-31D06FC0271A}" destId="{4FAB36F9-A401-4391-A006-D6C4A069E202}" srcOrd="0" destOrd="0" parTransId="{208222C0-A111-4580-ABBC-21366A34D740}" sibTransId="{0C1A3E4E-702E-4B3D-AEEC-87A3B89AE04B}"/>
    <dgm:cxn modelId="{0EE88904-86C9-4811-AEC3-0821A85D0BFA}" type="presOf" srcId="{DE26585C-34AD-433E-872F-5EE66D23EF7F}" destId="{6659C202-53FF-4999-8691-2F1F263FB741}" srcOrd="0" destOrd="0" presId="urn:microsoft.com/office/officeart/2005/8/layout/orgChart1"/>
    <dgm:cxn modelId="{FE7DB206-B53E-4D51-BEF6-F9F276E6F4D2}" srcId="{735A776F-0F35-445A-93E4-3340A968B090}" destId="{0FE4583A-70BE-48AC-A096-31D06FC0271A}" srcOrd="3" destOrd="0" parTransId="{362C9D23-8C35-4630-8FCD-2A9A12663B29}" sibTransId="{8B7D0BDC-1E14-4FA2-A75A-A985BE3361F6}"/>
    <dgm:cxn modelId="{E2093608-F69A-45FD-B2AA-B4744684EAD0}" type="presOf" srcId="{F160DFF9-8BF8-4289-9C5E-A489B1A954C0}" destId="{D10350B6-F587-4101-985E-E2FABD1026E0}" srcOrd="1" destOrd="0" presId="urn:microsoft.com/office/officeart/2005/8/layout/orgChart1"/>
    <dgm:cxn modelId="{39D73E0F-4FBD-45AB-966F-9137462D0A20}" type="presOf" srcId="{F160DFF9-8BF8-4289-9C5E-A489B1A954C0}" destId="{4AC32BF3-5572-402C-8994-9F074665B85B}" srcOrd="0" destOrd="0" presId="urn:microsoft.com/office/officeart/2005/8/layout/orgChart1"/>
    <dgm:cxn modelId="{EE53AE15-3F01-4BD3-A475-054A8249951A}" type="presOf" srcId="{9C638B5D-5DE1-4B28-959D-B14932E9F2BE}" destId="{2F68F8D7-6618-4CAD-ADB2-E158F86D73D9}" srcOrd="1" destOrd="0" presId="urn:microsoft.com/office/officeart/2005/8/layout/orgChart1"/>
    <dgm:cxn modelId="{BC56741B-67B1-4FB0-ACFC-A148C777D11E}" srcId="{735A776F-0F35-445A-93E4-3340A968B090}" destId="{F160DFF9-8BF8-4289-9C5E-A489B1A954C0}" srcOrd="0" destOrd="0" parTransId="{8AF1C6A8-A849-4A92-8ABD-FB9F02A8E76E}" sibTransId="{472AE909-1827-4595-B024-BA2D7284F0BE}"/>
    <dgm:cxn modelId="{52E1F91B-3229-42D1-9A77-1C82854DD6FA}" type="presOf" srcId="{9C638B5D-5DE1-4B28-959D-B14932E9F2BE}" destId="{1469AC50-D31E-4EAE-9BE0-969AD735C5B7}" srcOrd="0" destOrd="0" presId="urn:microsoft.com/office/officeart/2005/8/layout/orgChart1"/>
    <dgm:cxn modelId="{1900E22F-D860-459A-A021-327C3BD5D3F3}" srcId="{8328E028-EAC3-4F4E-836B-9A5CF1BCD6FB}" destId="{08259D5C-BF30-4217-AECF-7D62F59CD2A7}" srcOrd="0" destOrd="0" parTransId="{21E5BBF4-A361-4339-B3DB-B38F545ABA61}" sibTransId="{F27E7A24-93C4-4724-A224-D1D3BFF44B42}"/>
    <dgm:cxn modelId="{61122A33-FAA1-4E16-AE70-5D5E0E3C882B}" type="presOf" srcId="{8328E028-EAC3-4F4E-836B-9A5CF1BCD6FB}" destId="{6020314A-C8EF-4595-90CA-761120EAA93D}" srcOrd="0" destOrd="0" presId="urn:microsoft.com/office/officeart/2005/8/layout/orgChart1"/>
    <dgm:cxn modelId="{A2AC6234-8F67-4C71-84CC-BD5F33EA9FCA}" type="presOf" srcId="{8328E028-EAC3-4F4E-836B-9A5CF1BCD6FB}" destId="{A086E2A3-B7D1-43B8-8598-EC9A56E7C7DA}" srcOrd="1" destOrd="0" presId="urn:microsoft.com/office/officeart/2005/8/layout/orgChart1"/>
    <dgm:cxn modelId="{F8474A3D-39C9-47BA-9BF3-5E10104BF703}" type="presOf" srcId="{593F69B3-EDF3-4184-812C-DC698261EBC2}" destId="{2BC232C9-5503-4989-A717-483BDFA4A94F}" srcOrd="0" destOrd="0" presId="urn:microsoft.com/office/officeart/2005/8/layout/orgChart1"/>
    <dgm:cxn modelId="{CDA9B83D-505C-4E15-B77F-0A593101EB33}" type="presOf" srcId="{7FFF6D14-BD97-43D7-951C-CBB169A806B7}" destId="{AA8891F0-4864-46C2-ABB4-2F031175D6C0}" srcOrd="0" destOrd="0" presId="urn:microsoft.com/office/officeart/2005/8/layout/orgChart1"/>
    <dgm:cxn modelId="{14BB4D3F-057D-4690-B788-7FB51EC586C1}" type="presOf" srcId="{8AF1C6A8-A849-4A92-8ABD-FB9F02A8E76E}" destId="{CDDFEA50-7D24-4F46-8182-52599C7942C9}" srcOrd="0" destOrd="0" presId="urn:microsoft.com/office/officeart/2005/8/layout/orgChart1"/>
    <dgm:cxn modelId="{03488C3F-8CEC-443D-9948-CDA88AEC8885}" type="presOf" srcId="{3EA9A71B-8629-45F6-AC78-A7DB7C23608C}" destId="{60BABC81-D0E6-40CB-B90D-86C73B4C81A7}" srcOrd="1" destOrd="0" presId="urn:microsoft.com/office/officeart/2005/8/layout/orgChart1"/>
    <dgm:cxn modelId="{47FFE348-07EA-4646-A7ED-2A38F66E5114}" type="presOf" srcId="{A30F3AA0-1A76-441C-A269-56FBCA8F50CD}" destId="{144F7857-D459-4E6E-B8E8-1EB531444097}" srcOrd="0" destOrd="0" presId="urn:microsoft.com/office/officeart/2005/8/layout/orgChart1"/>
    <dgm:cxn modelId="{8572544D-7864-4F2A-8A5F-66B4338145C3}" srcId="{8328E028-EAC3-4F4E-836B-9A5CF1BCD6FB}" destId="{42A96895-B6B0-4864-9384-0637635CB97F}" srcOrd="3" destOrd="0" parTransId="{DE26585C-34AD-433E-872F-5EE66D23EF7F}" sibTransId="{48C4B893-B4B4-41AD-9F71-C1D44B0CADF5}"/>
    <dgm:cxn modelId="{D72FB752-15B1-47C3-B4D8-D6F4A8F5CCEA}" srcId="{8328E028-EAC3-4F4E-836B-9A5CF1BCD6FB}" destId="{77AF7F8F-0BEA-4BF7-9775-E304691860CD}" srcOrd="5" destOrd="0" parTransId="{593F69B3-EDF3-4184-812C-DC698261EBC2}" sibTransId="{A4B7C985-CC0B-4F8F-928A-357F1E37C58B}"/>
    <dgm:cxn modelId="{F2232A53-E443-458C-BB9F-706EE0D76F52}" srcId="{11BC0EBA-6FB8-4E54-9876-571C63CBE583}" destId="{8328E028-EAC3-4F4E-836B-9A5CF1BCD6FB}" srcOrd="0" destOrd="0" parTransId="{9C598149-DA37-405B-82AA-0DFE315034F1}" sibTransId="{CAB2F583-E34C-4E46-BC88-46D76A4F0FEE}"/>
    <dgm:cxn modelId="{E4FFC254-E804-4009-A059-3BF5F8224F66}" type="presOf" srcId="{817DD4E0-6525-4E6A-9993-B48B673AC2B1}" destId="{4812A60C-899B-4E3B-BDE1-817345B305E5}" srcOrd="0" destOrd="0" presId="urn:microsoft.com/office/officeart/2005/8/layout/orgChart1"/>
    <dgm:cxn modelId="{B0B5F354-4270-4E0F-830B-01DE8DDAAE00}" type="presOf" srcId="{3EA9A71B-8629-45F6-AC78-A7DB7C23608C}" destId="{1C7C559F-E466-45B9-8D9B-BE5F81298435}" srcOrd="0" destOrd="0" presId="urn:microsoft.com/office/officeart/2005/8/layout/orgChart1"/>
    <dgm:cxn modelId="{AEFCB25A-EAC1-4840-96D4-813F19DE557D}" type="presOf" srcId="{11BC0EBA-6FB8-4E54-9876-571C63CBE583}" destId="{9ACA3BAA-3BDD-4182-9943-953DA956572B}" srcOrd="0" destOrd="0" presId="urn:microsoft.com/office/officeart/2005/8/layout/orgChart1"/>
    <dgm:cxn modelId="{D5529F66-8901-4C75-A7B2-580CBA186207}" srcId="{8328E028-EAC3-4F4E-836B-9A5CF1BCD6FB}" destId="{476FC042-B528-4189-8C3D-7FD2690F88DD}" srcOrd="2" destOrd="0" parTransId="{37648700-AD27-4F81-BDCA-D9E620FD0402}" sibTransId="{5D742D62-FB63-482F-8203-DE809483A84B}"/>
    <dgm:cxn modelId="{4C502C70-2E89-4664-A6B8-F867595202B1}" type="presOf" srcId="{733DC8EA-816B-43EA-8D8F-87F2B76F50D7}" destId="{FBEAF364-0E80-45FD-AAFD-C85A3754DE40}" srcOrd="0" destOrd="0" presId="urn:microsoft.com/office/officeart/2005/8/layout/orgChart1"/>
    <dgm:cxn modelId="{AFEA267A-C126-421D-8048-DDC0FCFB718A}" srcId="{735A776F-0F35-445A-93E4-3340A968B090}" destId="{3EA9A71B-8629-45F6-AC78-A7DB7C23608C}" srcOrd="2" destOrd="0" parTransId="{24B88722-81EE-4C9B-974C-8DF59D86F60D}" sibTransId="{854EF7D2-925B-491D-9E3C-29A879A4058A}"/>
    <dgm:cxn modelId="{BC87EF7B-AB4B-4DDC-973E-D2673CC97E4F}" type="presOf" srcId="{77AF7F8F-0BEA-4BF7-9775-E304691860CD}" destId="{019F0F83-8F96-427F-A0EB-73FEBC7910F4}" srcOrd="0" destOrd="0" presId="urn:microsoft.com/office/officeart/2005/8/layout/orgChart1"/>
    <dgm:cxn modelId="{51332887-5EE7-4225-83FC-EBBBB9268F9A}" type="presOf" srcId="{7FF62E8B-2511-4498-A06F-8BCE2EA02229}" destId="{D2271C55-24A5-4604-AC14-9115932AF99A}" srcOrd="0" destOrd="0" presId="urn:microsoft.com/office/officeart/2005/8/layout/orgChart1"/>
    <dgm:cxn modelId="{A0249B88-031C-4192-A71A-697F947709E1}" type="presOf" srcId="{22A37EDF-A6B2-4437-9547-64D7A830BCB2}" destId="{44C65E4A-332F-46F1-96AE-93D6AB47C545}" srcOrd="0" destOrd="0" presId="urn:microsoft.com/office/officeart/2005/8/layout/orgChart1"/>
    <dgm:cxn modelId="{A2F8F68E-CCE1-4E59-BC9F-79F21F2D6AE1}" type="presOf" srcId="{42A96895-B6B0-4864-9384-0637635CB97F}" destId="{A7D70FDE-5054-411C-A4AA-907D075DF06E}" srcOrd="0" destOrd="0" presId="urn:microsoft.com/office/officeart/2005/8/layout/orgChart1"/>
    <dgm:cxn modelId="{A9DDF795-E1F4-4156-94B7-FAA5C2180B44}" srcId="{8328E028-EAC3-4F4E-836B-9A5CF1BCD6FB}" destId="{770117EF-CA44-4776-AB23-954E98468164}" srcOrd="1" destOrd="0" parTransId="{7FF62E8B-2511-4498-A06F-8BCE2EA02229}" sibTransId="{9508AF11-0406-41F3-9C07-2733BB312EEF}"/>
    <dgm:cxn modelId="{9016649B-26F2-4242-83CE-15A52132BCE9}" type="presOf" srcId="{24B88722-81EE-4C9B-974C-8DF59D86F60D}" destId="{169A2C04-6A8C-4BEA-947C-F4236FD48D36}" srcOrd="0" destOrd="0" presId="urn:microsoft.com/office/officeart/2005/8/layout/orgChart1"/>
    <dgm:cxn modelId="{C268B29E-A0D6-4B76-B18C-DB0CCB4AC9BA}" type="presOf" srcId="{770117EF-CA44-4776-AB23-954E98468164}" destId="{121C31B3-6474-46FD-A958-95818B52D18B}" srcOrd="0" destOrd="0" presId="urn:microsoft.com/office/officeart/2005/8/layout/orgChart1"/>
    <dgm:cxn modelId="{8BA660A1-673A-4E27-A771-F2334F1A3CF0}" srcId="{0FE4583A-70BE-48AC-A096-31D06FC0271A}" destId="{5F39BCA8-CC46-48EB-8839-9F1DE76E0344}" srcOrd="2" destOrd="0" parTransId="{2B08540D-8AF6-4EE6-B6A8-FA995659700B}" sibTransId="{BD4D8279-D3EC-4059-97DD-D71428F2A770}"/>
    <dgm:cxn modelId="{84F1EBA1-6158-4E88-84E6-71AE40F6B636}" type="presOf" srcId="{5F39BCA8-CC46-48EB-8839-9F1DE76E0344}" destId="{3ACC3BDA-10F7-45E9-8B9D-74A9165BA207}" srcOrd="0" destOrd="0" presId="urn:microsoft.com/office/officeart/2005/8/layout/orgChart1"/>
    <dgm:cxn modelId="{DCF709A3-A13F-4F95-A482-4E80F9F07665}" srcId="{735A776F-0F35-445A-93E4-3340A968B090}" destId="{22A37EDF-A6B2-4437-9547-64D7A830BCB2}" srcOrd="1" destOrd="0" parTransId="{7FFF6D14-BD97-43D7-951C-CBB169A806B7}" sibTransId="{9B469ED3-FB35-423D-8284-8400B5834898}"/>
    <dgm:cxn modelId="{7E8856A3-53B2-4DCD-BEDD-05A38001AD8B}" type="presOf" srcId="{22A37EDF-A6B2-4437-9547-64D7A830BCB2}" destId="{AFB45F07-46BE-42C7-81E9-D9AD9F3D5533}" srcOrd="1" destOrd="0" presId="urn:microsoft.com/office/officeart/2005/8/layout/orgChart1"/>
    <dgm:cxn modelId="{4D6D37A5-D570-41A9-975E-77287D61DD41}" type="presOf" srcId="{37648700-AD27-4F81-BDCA-D9E620FD0402}" destId="{A61DF1F2-8036-405B-834B-EE67575AC417}" srcOrd="0" destOrd="0" presId="urn:microsoft.com/office/officeart/2005/8/layout/orgChart1"/>
    <dgm:cxn modelId="{3BD576A9-D296-41B0-8B07-80FE850EE6DE}" type="presOf" srcId="{770117EF-CA44-4776-AB23-954E98468164}" destId="{1EC13888-CDE5-4910-B20B-4F7E93841306}" srcOrd="1" destOrd="0" presId="urn:microsoft.com/office/officeart/2005/8/layout/orgChart1"/>
    <dgm:cxn modelId="{F5BF08B1-2D2A-4216-8286-57B47738FE5F}" srcId="{0FE4583A-70BE-48AC-A096-31D06FC0271A}" destId="{A30F3AA0-1A76-441C-A269-56FBCA8F50CD}" srcOrd="3" destOrd="0" parTransId="{733DC8EA-816B-43EA-8D8F-87F2B76F50D7}" sibTransId="{ABB44514-7E0F-488D-AAC1-1413D47FAE1F}"/>
    <dgm:cxn modelId="{FE57C1B2-DD28-4069-8C52-396443DD63F5}" type="presOf" srcId="{4FAB36F9-A401-4391-A006-D6C4A069E202}" destId="{99BBD2B0-EC14-45AA-8B51-17B894EFE6CD}" srcOrd="1" destOrd="0" presId="urn:microsoft.com/office/officeart/2005/8/layout/orgChart1"/>
    <dgm:cxn modelId="{C53406B7-9ED1-42B1-8B6D-93DD15EFF164}" type="presOf" srcId="{476FC042-B528-4189-8C3D-7FD2690F88DD}" destId="{077E2AD2-77B6-4A56-ADEB-E51BD31F5F56}" srcOrd="0" destOrd="0" presId="urn:microsoft.com/office/officeart/2005/8/layout/orgChart1"/>
    <dgm:cxn modelId="{3239BFB8-81AD-46D8-956F-2BAB6CF652D6}" type="presOf" srcId="{4FAB36F9-A401-4391-A006-D6C4A069E202}" destId="{198065C2-436D-474A-9E55-675F6CC795CB}" srcOrd="0" destOrd="0" presId="urn:microsoft.com/office/officeart/2005/8/layout/orgChart1"/>
    <dgm:cxn modelId="{9AE21BC7-26EA-4CBE-A123-A5B5D5B1C83A}" type="presOf" srcId="{735A776F-0F35-445A-93E4-3340A968B090}" destId="{F47A01B0-A1AD-47DB-835A-3A9ED9578682}" srcOrd="0" destOrd="0" presId="urn:microsoft.com/office/officeart/2005/8/layout/orgChart1"/>
    <dgm:cxn modelId="{CE1FEBC7-D3EE-4A27-95AF-24A8F1D22553}" type="presOf" srcId="{77AF7F8F-0BEA-4BF7-9775-E304691860CD}" destId="{9C6B9BCB-9C96-4EA2-BB20-22DE493E9E3C}" srcOrd="1" destOrd="0" presId="urn:microsoft.com/office/officeart/2005/8/layout/orgChart1"/>
    <dgm:cxn modelId="{72C21ACA-8E63-45AD-92BA-D47C288C1333}" type="presOf" srcId="{0FE4583A-70BE-48AC-A096-31D06FC0271A}" destId="{55E1624F-44E6-469D-AC65-E89F633B3473}" srcOrd="0" destOrd="0" presId="urn:microsoft.com/office/officeart/2005/8/layout/orgChart1"/>
    <dgm:cxn modelId="{19EA65CC-5393-4E1E-8593-B69D7CE3B363}" srcId="{8328E028-EAC3-4F4E-836B-9A5CF1BCD6FB}" destId="{735A776F-0F35-445A-93E4-3340A968B090}" srcOrd="4" destOrd="0" parTransId="{615BE62D-A3BB-4B68-B474-0DB935C7BF66}" sibTransId="{0CEC5111-9C8D-481E-A7CA-7A552D9A8B8A}"/>
    <dgm:cxn modelId="{49659BCC-CACD-4A7C-BCD4-3C222FA18B57}" type="presOf" srcId="{208222C0-A111-4580-ABBC-21366A34D740}" destId="{EFB2AEC6-A4B1-4EBC-B4AF-B54A3C258C16}" srcOrd="0" destOrd="0" presId="urn:microsoft.com/office/officeart/2005/8/layout/orgChart1"/>
    <dgm:cxn modelId="{6D9C5FD1-F203-49E0-BEF7-81A096623D2A}" type="presOf" srcId="{A30F3AA0-1A76-441C-A269-56FBCA8F50CD}" destId="{E5F6E636-7BB7-495C-AE3B-3C75305BFE64}" srcOrd="1" destOrd="0" presId="urn:microsoft.com/office/officeart/2005/8/layout/orgChart1"/>
    <dgm:cxn modelId="{5F0B50DB-BA03-4394-9EFA-DD81E62B9D28}" type="presOf" srcId="{615BE62D-A3BB-4B68-B474-0DB935C7BF66}" destId="{BECA9FEE-E189-4541-B65E-68186D79F7FF}" srcOrd="0" destOrd="0" presId="urn:microsoft.com/office/officeart/2005/8/layout/orgChart1"/>
    <dgm:cxn modelId="{42C5F1DB-5953-43F0-8846-5D8F1D4D41A5}" type="presOf" srcId="{476FC042-B528-4189-8C3D-7FD2690F88DD}" destId="{5755D5D6-CEFA-4F0E-B318-B141751B795B}" srcOrd="1" destOrd="0" presId="urn:microsoft.com/office/officeart/2005/8/layout/orgChart1"/>
    <dgm:cxn modelId="{4DE318DD-9546-4481-A1CD-585CCBCCADA0}" type="presOf" srcId="{08259D5C-BF30-4217-AECF-7D62F59CD2A7}" destId="{E098C1AC-885E-4000-8DDA-F7F426ABE60E}" srcOrd="1" destOrd="0" presId="urn:microsoft.com/office/officeart/2005/8/layout/orgChart1"/>
    <dgm:cxn modelId="{159E39DF-62DD-4168-960F-BFB6318086F4}" type="presOf" srcId="{735A776F-0F35-445A-93E4-3340A968B090}" destId="{E7FD779C-E496-40E5-BE8D-D10C798B871E}" srcOrd="1" destOrd="0" presId="urn:microsoft.com/office/officeart/2005/8/layout/orgChart1"/>
    <dgm:cxn modelId="{6E9260E1-C8CA-4907-BF8E-00530E52CB62}" type="presOf" srcId="{42A96895-B6B0-4864-9384-0637635CB97F}" destId="{91331B52-92BF-4D3E-966E-7A857F63A345}" srcOrd="1" destOrd="0" presId="urn:microsoft.com/office/officeart/2005/8/layout/orgChart1"/>
    <dgm:cxn modelId="{6AF5F5E4-8993-459F-98AF-F08FE12B0560}" type="presOf" srcId="{0FE4583A-70BE-48AC-A096-31D06FC0271A}" destId="{2E1AC59E-8AC7-4BFD-A77B-5EE9A7830206}" srcOrd="1" destOrd="0" presId="urn:microsoft.com/office/officeart/2005/8/layout/orgChart1"/>
    <dgm:cxn modelId="{E02787E6-9182-4AAB-B5C3-CC00310012B2}" srcId="{0FE4583A-70BE-48AC-A096-31D06FC0271A}" destId="{9C638B5D-5DE1-4B28-959D-B14932E9F2BE}" srcOrd="1" destOrd="0" parTransId="{817DD4E0-6525-4E6A-9993-B48B673AC2B1}" sibTransId="{C4F5F402-C6F9-47DA-ACFA-919F2FA1F875}"/>
    <dgm:cxn modelId="{D7C4CDEA-CBBE-42F2-820D-4830663EECEE}" type="presOf" srcId="{08259D5C-BF30-4217-AECF-7D62F59CD2A7}" destId="{8DB29B67-77B3-4EF4-BC5E-F7519F8FAE88}" srcOrd="0" destOrd="0" presId="urn:microsoft.com/office/officeart/2005/8/layout/orgChart1"/>
    <dgm:cxn modelId="{03D6A6EE-B457-45B7-B808-147518CF7E53}" type="presOf" srcId="{362C9D23-8C35-4630-8FCD-2A9A12663B29}" destId="{253459A6-FE48-41E2-8241-8FA8792B1022}" srcOrd="0" destOrd="0" presId="urn:microsoft.com/office/officeart/2005/8/layout/orgChart1"/>
    <dgm:cxn modelId="{804B09F8-B1A7-4FEC-86F2-0527DA9FC3A8}" type="presOf" srcId="{21E5BBF4-A361-4339-B3DB-B38F545ABA61}" destId="{AC88FC4A-FF96-4CF6-BF54-CB28811BFDB7}" srcOrd="0" destOrd="0" presId="urn:microsoft.com/office/officeart/2005/8/layout/orgChart1"/>
    <dgm:cxn modelId="{CC5C0CF9-D7EF-4FF7-937B-7B987315B631}" type="presOf" srcId="{5F39BCA8-CC46-48EB-8839-9F1DE76E0344}" destId="{72222975-997D-4F90-A981-495D045D56B7}" srcOrd="1" destOrd="0" presId="urn:microsoft.com/office/officeart/2005/8/layout/orgChart1"/>
    <dgm:cxn modelId="{66C058FF-7712-4E03-9372-8A324D66BD59}" type="presOf" srcId="{2B08540D-8AF6-4EE6-B6A8-FA995659700B}" destId="{7EBB7CE3-22D7-47F8-BECF-5BB367A38661}" srcOrd="0" destOrd="0" presId="urn:microsoft.com/office/officeart/2005/8/layout/orgChart1"/>
    <dgm:cxn modelId="{32271B13-6DED-4449-ACDE-A255B23304B2}" type="presParOf" srcId="{9ACA3BAA-3BDD-4182-9943-953DA956572B}" destId="{1EFE4A92-62B4-4602-A3E3-47C0CB794ADD}" srcOrd="0" destOrd="0" presId="urn:microsoft.com/office/officeart/2005/8/layout/orgChart1"/>
    <dgm:cxn modelId="{97EC6E51-A488-4D73-A02F-684ED9BD2A64}" type="presParOf" srcId="{1EFE4A92-62B4-4602-A3E3-47C0CB794ADD}" destId="{788A2370-8FA3-4DDD-87CE-CFF7FBBBDC13}" srcOrd="0" destOrd="0" presId="urn:microsoft.com/office/officeart/2005/8/layout/orgChart1"/>
    <dgm:cxn modelId="{03909651-5F46-4B81-8E6E-428F7A4E0097}" type="presParOf" srcId="{788A2370-8FA3-4DDD-87CE-CFF7FBBBDC13}" destId="{6020314A-C8EF-4595-90CA-761120EAA93D}" srcOrd="0" destOrd="0" presId="urn:microsoft.com/office/officeart/2005/8/layout/orgChart1"/>
    <dgm:cxn modelId="{7AD9CD3B-6B81-469A-9FC4-E227EF64317B}" type="presParOf" srcId="{788A2370-8FA3-4DDD-87CE-CFF7FBBBDC13}" destId="{A086E2A3-B7D1-43B8-8598-EC9A56E7C7DA}" srcOrd="1" destOrd="0" presId="urn:microsoft.com/office/officeart/2005/8/layout/orgChart1"/>
    <dgm:cxn modelId="{7C279541-DE15-4702-A45B-CE0DD4B1EB78}" type="presParOf" srcId="{1EFE4A92-62B4-4602-A3E3-47C0CB794ADD}" destId="{D501F7E4-A511-47C8-85A5-B7BF16F2C02A}" srcOrd="1" destOrd="0" presId="urn:microsoft.com/office/officeart/2005/8/layout/orgChart1"/>
    <dgm:cxn modelId="{7FFACAFF-78F7-42E4-B196-B34F6EC03A28}" type="presParOf" srcId="{D501F7E4-A511-47C8-85A5-B7BF16F2C02A}" destId="{D2271C55-24A5-4604-AC14-9115932AF99A}" srcOrd="0" destOrd="0" presId="urn:microsoft.com/office/officeart/2005/8/layout/orgChart1"/>
    <dgm:cxn modelId="{79DF8B39-8D21-4575-B80B-14C0C2478A8B}" type="presParOf" srcId="{D501F7E4-A511-47C8-85A5-B7BF16F2C02A}" destId="{6BE8463D-F442-4150-B2B8-4B4DEBE1B643}" srcOrd="1" destOrd="0" presId="urn:microsoft.com/office/officeart/2005/8/layout/orgChart1"/>
    <dgm:cxn modelId="{B3746283-6F63-4B9C-8F54-A6F8CD709B8D}" type="presParOf" srcId="{6BE8463D-F442-4150-B2B8-4B4DEBE1B643}" destId="{A2DE82F9-C776-4FAF-9753-FC9DCA653FC9}" srcOrd="0" destOrd="0" presId="urn:microsoft.com/office/officeart/2005/8/layout/orgChart1"/>
    <dgm:cxn modelId="{DB5A321D-43AE-48AE-A261-A6E5EF4DEB5A}" type="presParOf" srcId="{A2DE82F9-C776-4FAF-9753-FC9DCA653FC9}" destId="{121C31B3-6474-46FD-A958-95818B52D18B}" srcOrd="0" destOrd="0" presId="urn:microsoft.com/office/officeart/2005/8/layout/orgChart1"/>
    <dgm:cxn modelId="{45894794-F2C5-4BFB-AD23-E4CD9C42C74D}" type="presParOf" srcId="{A2DE82F9-C776-4FAF-9753-FC9DCA653FC9}" destId="{1EC13888-CDE5-4910-B20B-4F7E93841306}" srcOrd="1" destOrd="0" presId="urn:microsoft.com/office/officeart/2005/8/layout/orgChart1"/>
    <dgm:cxn modelId="{3158DB2A-A6FE-4B9F-B8AA-B6625C981D90}" type="presParOf" srcId="{6BE8463D-F442-4150-B2B8-4B4DEBE1B643}" destId="{F194C70A-0D64-4179-9D47-26A57B6F9C7E}" srcOrd="1" destOrd="0" presId="urn:microsoft.com/office/officeart/2005/8/layout/orgChart1"/>
    <dgm:cxn modelId="{3B4A760A-860E-45F2-BDFD-7913407A0FA7}" type="presParOf" srcId="{6BE8463D-F442-4150-B2B8-4B4DEBE1B643}" destId="{859C5452-63DD-43F3-90BB-A2F19FCCE83F}" srcOrd="2" destOrd="0" presId="urn:microsoft.com/office/officeart/2005/8/layout/orgChart1"/>
    <dgm:cxn modelId="{5773DD1E-AEB7-419A-AB00-E09D27DCD43C}" type="presParOf" srcId="{D501F7E4-A511-47C8-85A5-B7BF16F2C02A}" destId="{A61DF1F2-8036-405B-834B-EE67575AC417}" srcOrd="2" destOrd="0" presId="urn:microsoft.com/office/officeart/2005/8/layout/orgChart1"/>
    <dgm:cxn modelId="{CF26E9E3-7896-4B11-8E55-89DE8948CA45}" type="presParOf" srcId="{D501F7E4-A511-47C8-85A5-B7BF16F2C02A}" destId="{BB52F1EA-AA48-4D6C-A6A3-A5AB40BF4CE5}" srcOrd="3" destOrd="0" presId="urn:microsoft.com/office/officeart/2005/8/layout/orgChart1"/>
    <dgm:cxn modelId="{43850287-6FF0-4AB9-A275-EBA83E4E9500}" type="presParOf" srcId="{BB52F1EA-AA48-4D6C-A6A3-A5AB40BF4CE5}" destId="{99B42475-4BCA-47A7-B3FB-782D2E92A805}" srcOrd="0" destOrd="0" presId="urn:microsoft.com/office/officeart/2005/8/layout/orgChart1"/>
    <dgm:cxn modelId="{604B1519-53AD-43E2-8DDD-5BA4FF43CC6A}" type="presParOf" srcId="{99B42475-4BCA-47A7-B3FB-782D2E92A805}" destId="{077E2AD2-77B6-4A56-ADEB-E51BD31F5F56}" srcOrd="0" destOrd="0" presId="urn:microsoft.com/office/officeart/2005/8/layout/orgChart1"/>
    <dgm:cxn modelId="{4BD5C0B6-F28A-47C3-90E7-999823200D50}" type="presParOf" srcId="{99B42475-4BCA-47A7-B3FB-782D2E92A805}" destId="{5755D5D6-CEFA-4F0E-B318-B141751B795B}" srcOrd="1" destOrd="0" presId="urn:microsoft.com/office/officeart/2005/8/layout/orgChart1"/>
    <dgm:cxn modelId="{951296A6-7D30-4CDD-8CDA-429868225C8F}" type="presParOf" srcId="{BB52F1EA-AA48-4D6C-A6A3-A5AB40BF4CE5}" destId="{35D54466-E0AA-48DC-AAD6-8E57DCD1657C}" srcOrd="1" destOrd="0" presId="urn:microsoft.com/office/officeart/2005/8/layout/orgChart1"/>
    <dgm:cxn modelId="{1FBAD05E-3AB4-4249-859C-13427489EB6E}" type="presParOf" srcId="{BB52F1EA-AA48-4D6C-A6A3-A5AB40BF4CE5}" destId="{CD47CD0F-D2A3-44D3-AAE1-0632BF9D4ABF}" srcOrd="2" destOrd="0" presId="urn:microsoft.com/office/officeart/2005/8/layout/orgChart1"/>
    <dgm:cxn modelId="{52F37F1A-B1ED-4066-A869-A145155BF181}" type="presParOf" srcId="{D501F7E4-A511-47C8-85A5-B7BF16F2C02A}" destId="{6659C202-53FF-4999-8691-2F1F263FB741}" srcOrd="4" destOrd="0" presId="urn:microsoft.com/office/officeart/2005/8/layout/orgChart1"/>
    <dgm:cxn modelId="{C1555B9F-EC8B-49F9-B7BA-E5A94ACB4396}" type="presParOf" srcId="{D501F7E4-A511-47C8-85A5-B7BF16F2C02A}" destId="{45E491DE-D1CA-409E-86C1-0060733E2972}" srcOrd="5" destOrd="0" presId="urn:microsoft.com/office/officeart/2005/8/layout/orgChart1"/>
    <dgm:cxn modelId="{EF0BC5FB-5232-4B10-886A-EA3DCA71476B}" type="presParOf" srcId="{45E491DE-D1CA-409E-86C1-0060733E2972}" destId="{51B55926-00B2-4980-94F6-9280E8818A33}" srcOrd="0" destOrd="0" presId="urn:microsoft.com/office/officeart/2005/8/layout/orgChart1"/>
    <dgm:cxn modelId="{02E132AF-7DD8-460F-B86E-1F7B080C301D}" type="presParOf" srcId="{51B55926-00B2-4980-94F6-9280E8818A33}" destId="{A7D70FDE-5054-411C-A4AA-907D075DF06E}" srcOrd="0" destOrd="0" presId="urn:microsoft.com/office/officeart/2005/8/layout/orgChart1"/>
    <dgm:cxn modelId="{5FB1066B-CA52-4EF4-865D-0863B2FAB673}" type="presParOf" srcId="{51B55926-00B2-4980-94F6-9280E8818A33}" destId="{91331B52-92BF-4D3E-966E-7A857F63A345}" srcOrd="1" destOrd="0" presId="urn:microsoft.com/office/officeart/2005/8/layout/orgChart1"/>
    <dgm:cxn modelId="{97D00E16-3BE4-4304-99CC-60E88264552C}" type="presParOf" srcId="{45E491DE-D1CA-409E-86C1-0060733E2972}" destId="{5F06E09B-5AF7-45BA-9FB2-973D68DE1F7D}" srcOrd="1" destOrd="0" presId="urn:microsoft.com/office/officeart/2005/8/layout/orgChart1"/>
    <dgm:cxn modelId="{2482929C-BA39-406F-A0CF-8E6B2D9CFA1A}" type="presParOf" srcId="{45E491DE-D1CA-409E-86C1-0060733E2972}" destId="{3FB39F26-21C8-42AD-A12E-ECEE3EC22ED9}" srcOrd="2" destOrd="0" presId="urn:microsoft.com/office/officeart/2005/8/layout/orgChart1"/>
    <dgm:cxn modelId="{8D902655-8D53-4A05-8A8E-6369B7957FE8}" type="presParOf" srcId="{D501F7E4-A511-47C8-85A5-B7BF16F2C02A}" destId="{BECA9FEE-E189-4541-B65E-68186D79F7FF}" srcOrd="6" destOrd="0" presId="urn:microsoft.com/office/officeart/2005/8/layout/orgChart1"/>
    <dgm:cxn modelId="{0708306B-C0F0-44B6-B284-5502292CE8CF}" type="presParOf" srcId="{D501F7E4-A511-47C8-85A5-B7BF16F2C02A}" destId="{2081D5A8-3565-4F25-96B7-DD8510CB2E74}" srcOrd="7" destOrd="0" presId="urn:microsoft.com/office/officeart/2005/8/layout/orgChart1"/>
    <dgm:cxn modelId="{F783AB5B-C393-4F09-931C-34A547A99799}" type="presParOf" srcId="{2081D5A8-3565-4F25-96B7-DD8510CB2E74}" destId="{8B386D0F-5473-44AD-B1EC-F537CDA016AB}" srcOrd="0" destOrd="0" presId="urn:microsoft.com/office/officeart/2005/8/layout/orgChart1"/>
    <dgm:cxn modelId="{D7F7E463-1709-4245-B22C-2290E1C7550A}" type="presParOf" srcId="{8B386D0F-5473-44AD-B1EC-F537CDA016AB}" destId="{F47A01B0-A1AD-47DB-835A-3A9ED9578682}" srcOrd="0" destOrd="0" presId="urn:microsoft.com/office/officeart/2005/8/layout/orgChart1"/>
    <dgm:cxn modelId="{D8E613A7-A092-4BEC-A388-C2D04FF71650}" type="presParOf" srcId="{8B386D0F-5473-44AD-B1EC-F537CDA016AB}" destId="{E7FD779C-E496-40E5-BE8D-D10C798B871E}" srcOrd="1" destOrd="0" presId="urn:microsoft.com/office/officeart/2005/8/layout/orgChart1"/>
    <dgm:cxn modelId="{0F2D2562-9155-4A75-957A-F90754543519}" type="presParOf" srcId="{2081D5A8-3565-4F25-96B7-DD8510CB2E74}" destId="{907B57E9-8490-46C9-A39C-37FE882BBED3}" srcOrd="1" destOrd="0" presId="urn:microsoft.com/office/officeart/2005/8/layout/orgChart1"/>
    <dgm:cxn modelId="{DDF1D790-5537-4A8C-B83B-9B7B982F0560}" type="presParOf" srcId="{2081D5A8-3565-4F25-96B7-DD8510CB2E74}" destId="{4EB0E15A-063E-40B6-8BE4-8FE812955156}" srcOrd="2" destOrd="0" presId="urn:microsoft.com/office/officeart/2005/8/layout/orgChart1"/>
    <dgm:cxn modelId="{F2E762B0-12B5-4B73-8F95-4EA4F5D5FD37}" type="presParOf" srcId="{4EB0E15A-063E-40B6-8BE4-8FE812955156}" destId="{CDDFEA50-7D24-4F46-8182-52599C7942C9}" srcOrd="0" destOrd="0" presId="urn:microsoft.com/office/officeart/2005/8/layout/orgChart1"/>
    <dgm:cxn modelId="{34C3AC2E-4880-402C-8A20-DBD53C8F7964}" type="presParOf" srcId="{4EB0E15A-063E-40B6-8BE4-8FE812955156}" destId="{2EF60D6A-7E6A-4480-BAF7-3CD74328C82B}" srcOrd="1" destOrd="0" presId="urn:microsoft.com/office/officeart/2005/8/layout/orgChart1"/>
    <dgm:cxn modelId="{E6007FCD-9149-4058-BD00-7A026BEECC2A}" type="presParOf" srcId="{2EF60D6A-7E6A-4480-BAF7-3CD74328C82B}" destId="{71CD7F2E-97DF-457C-9525-EF22B56121E0}" srcOrd="0" destOrd="0" presId="urn:microsoft.com/office/officeart/2005/8/layout/orgChart1"/>
    <dgm:cxn modelId="{3344FAE7-0B11-4CE7-8F37-1AD24A41D624}" type="presParOf" srcId="{71CD7F2E-97DF-457C-9525-EF22B56121E0}" destId="{4AC32BF3-5572-402C-8994-9F074665B85B}" srcOrd="0" destOrd="0" presId="urn:microsoft.com/office/officeart/2005/8/layout/orgChart1"/>
    <dgm:cxn modelId="{42BC8D3B-D6C4-4BAA-98C3-ABAB367E2814}" type="presParOf" srcId="{71CD7F2E-97DF-457C-9525-EF22B56121E0}" destId="{D10350B6-F587-4101-985E-E2FABD1026E0}" srcOrd="1" destOrd="0" presId="urn:microsoft.com/office/officeart/2005/8/layout/orgChart1"/>
    <dgm:cxn modelId="{4AFF7CC8-789D-4C7F-9B1C-4608DB51A78C}" type="presParOf" srcId="{2EF60D6A-7E6A-4480-BAF7-3CD74328C82B}" destId="{3E98315B-BB44-47B7-A2F0-0436E3795008}" srcOrd="1" destOrd="0" presId="urn:microsoft.com/office/officeart/2005/8/layout/orgChart1"/>
    <dgm:cxn modelId="{9DDAD4C0-8749-44BB-B1C3-984F47A34F5A}" type="presParOf" srcId="{2EF60D6A-7E6A-4480-BAF7-3CD74328C82B}" destId="{C626134B-DA5F-472C-BA83-64F99BC82036}" srcOrd="2" destOrd="0" presId="urn:microsoft.com/office/officeart/2005/8/layout/orgChart1"/>
    <dgm:cxn modelId="{4B06A533-101D-4797-A0EF-4D3345E1D09A}" type="presParOf" srcId="{4EB0E15A-063E-40B6-8BE4-8FE812955156}" destId="{AA8891F0-4864-46C2-ABB4-2F031175D6C0}" srcOrd="2" destOrd="0" presId="urn:microsoft.com/office/officeart/2005/8/layout/orgChart1"/>
    <dgm:cxn modelId="{854F40E3-79B2-49CC-A46F-99D12226A7E2}" type="presParOf" srcId="{4EB0E15A-063E-40B6-8BE4-8FE812955156}" destId="{AE842DB8-A818-4617-9190-F25179230696}" srcOrd="3" destOrd="0" presId="urn:microsoft.com/office/officeart/2005/8/layout/orgChart1"/>
    <dgm:cxn modelId="{F075EE6B-79B9-4D62-902D-861BA8CD326B}" type="presParOf" srcId="{AE842DB8-A818-4617-9190-F25179230696}" destId="{A6440932-29AA-411F-A845-546ADDE8D399}" srcOrd="0" destOrd="0" presId="urn:microsoft.com/office/officeart/2005/8/layout/orgChart1"/>
    <dgm:cxn modelId="{D849A9BB-4F26-4997-B4C8-07E6AA3EC538}" type="presParOf" srcId="{A6440932-29AA-411F-A845-546ADDE8D399}" destId="{44C65E4A-332F-46F1-96AE-93D6AB47C545}" srcOrd="0" destOrd="0" presId="urn:microsoft.com/office/officeart/2005/8/layout/orgChart1"/>
    <dgm:cxn modelId="{38896745-FFB9-4B9D-99F5-D65C5B0A8FCB}" type="presParOf" srcId="{A6440932-29AA-411F-A845-546ADDE8D399}" destId="{AFB45F07-46BE-42C7-81E9-D9AD9F3D5533}" srcOrd="1" destOrd="0" presId="urn:microsoft.com/office/officeart/2005/8/layout/orgChart1"/>
    <dgm:cxn modelId="{261C8E4B-B958-4805-AD29-E0923769011C}" type="presParOf" srcId="{AE842DB8-A818-4617-9190-F25179230696}" destId="{7A12C3E7-E0F0-49D5-8EC4-358390D888A4}" srcOrd="1" destOrd="0" presId="urn:microsoft.com/office/officeart/2005/8/layout/orgChart1"/>
    <dgm:cxn modelId="{29C57518-FD92-4B38-A862-4CF72E79B13A}" type="presParOf" srcId="{AE842DB8-A818-4617-9190-F25179230696}" destId="{3A67D9F6-2328-4ABB-8822-486FCE24C235}" srcOrd="2" destOrd="0" presId="urn:microsoft.com/office/officeart/2005/8/layout/orgChart1"/>
    <dgm:cxn modelId="{739FAB1B-31A4-427D-812E-E6AE7B4FFADE}" type="presParOf" srcId="{4EB0E15A-063E-40B6-8BE4-8FE812955156}" destId="{169A2C04-6A8C-4BEA-947C-F4236FD48D36}" srcOrd="4" destOrd="0" presId="urn:microsoft.com/office/officeart/2005/8/layout/orgChart1"/>
    <dgm:cxn modelId="{A7DACAE4-C60F-4013-815B-14C4C56AF6A3}" type="presParOf" srcId="{4EB0E15A-063E-40B6-8BE4-8FE812955156}" destId="{1053220A-1ECF-4088-9B6D-69915F63A116}" srcOrd="5" destOrd="0" presId="urn:microsoft.com/office/officeart/2005/8/layout/orgChart1"/>
    <dgm:cxn modelId="{4891FB21-826F-4DF7-AC2A-E853FDE24C62}" type="presParOf" srcId="{1053220A-1ECF-4088-9B6D-69915F63A116}" destId="{B2F24846-22A6-4ED6-A23F-E93B54749D06}" srcOrd="0" destOrd="0" presId="urn:microsoft.com/office/officeart/2005/8/layout/orgChart1"/>
    <dgm:cxn modelId="{6709C335-BE2C-4B0F-82A5-22CD93AF70DD}" type="presParOf" srcId="{B2F24846-22A6-4ED6-A23F-E93B54749D06}" destId="{1C7C559F-E466-45B9-8D9B-BE5F81298435}" srcOrd="0" destOrd="0" presId="urn:microsoft.com/office/officeart/2005/8/layout/orgChart1"/>
    <dgm:cxn modelId="{FB588BF1-FD12-4A4E-A3DB-26954A25E172}" type="presParOf" srcId="{B2F24846-22A6-4ED6-A23F-E93B54749D06}" destId="{60BABC81-D0E6-40CB-B90D-86C73B4C81A7}" srcOrd="1" destOrd="0" presId="urn:microsoft.com/office/officeart/2005/8/layout/orgChart1"/>
    <dgm:cxn modelId="{7B8EB2D0-4C3E-4A89-AAED-FF17AFD97859}" type="presParOf" srcId="{1053220A-1ECF-4088-9B6D-69915F63A116}" destId="{FDECC64B-1E73-4646-B6CD-4F7A282DF5BC}" srcOrd="1" destOrd="0" presId="urn:microsoft.com/office/officeart/2005/8/layout/orgChart1"/>
    <dgm:cxn modelId="{2872CF62-C48A-4751-9249-3E7A89A2BF91}" type="presParOf" srcId="{1053220A-1ECF-4088-9B6D-69915F63A116}" destId="{D9840279-A7A1-4709-91A6-7DF4E53C156E}" srcOrd="2" destOrd="0" presId="urn:microsoft.com/office/officeart/2005/8/layout/orgChart1"/>
    <dgm:cxn modelId="{0B5C4243-905D-49DB-BACE-2FCD36CC8FAD}" type="presParOf" srcId="{4EB0E15A-063E-40B6-8BE4-8FE812955156}" destId="{253459A6-FE48-41E2-8241-8FA8792B1022}" srcOrd="6" destOrd="0" presId="urn:microsoft.com/office/officeart/2005/8/layout/orgChart1"/>
    <dgm:cxn modelId="{8BA0BB1F-E1D2-4273-9AF1-95FDF69AFF32}" type="presParOf" srcId="{4EB0E15A-063E-40B6-8BE4-8FE812955156}" destId="{B28C120A-2293-47A2-819A-3F1EA375DB8C}" srcOrd="7" destOrd="0" presId="urn:microsoft.com/office/officeart/2005/8/layout/orgChart1"/>
    <dgm:cxn modelId="{AC539AC0-86A5-4AFA-BB59-7AF3E3DE7D70}" type="presParOf" srcId="{B28C120A-2293-47A2-819A-3F1EA375DB8C}" destId="{8E084872-0B05-4EC9-ABF6-B3B7C4FCE7C0}" srcOrd="0" destOrd="0" presId="urn:microsoft.com/office/officeart/2005/8/layout/orgChart1"/>
    <dgm:cxn modelId="{A0F6C5D0-0BEE-471C-A813-69E979A3293C}" type="presParOf" srcId="{8E084872-0B05-4EC9-ABF6-B3B7C4FCE7C0}" destId="{55E1624F-44E6-469D-AC65-E89F633B3473}" srcOrd="0" destOrd="0" presId="urn:microsoft.com/office/officeart/2005/8/layout/orgChart1"/>
    <dgm:cxn modelId="{EDB902C6-44CB-4A37-B873-05B6E937676C}" type="presParOf" srcId="{8E084872-0B05-4EC9-ABF6-B3B7C4FCE7C0}" destId="{2E1AC59E-8AC7-4BFD-A77B-5EE9A7830206}" srcOrd="1" destOrd="0" presId="urn:microsoft.com/office/officeart/2005/8/layout/orgChart1"/>
    <dgm:cxn modelId="{D6C4B18D-D15A-48A8-A49D-59B528A6FBFD}" type="presParOf" srcId="{B28C120A-2293-47A2-819A-3F1EA375DB8C}" destId="{88241201-57EE-44AD-89F0-FEA9B4AE204F}" srcOrd="1" destOrd="0" presId="urn:microsoft.com/office/officeart/2005/8/layout/orgChart1"/>
    <dgm:cxn modelId="{D6D0C1AF-F7E9-4E7A-B6F7-A15C055F9C98}" type="presParOf" srcId="{B28C120A-2293-47A2-819A-3F1EA375DB8C}" destId="{C63CF07F-41A6-4384-9889-3EFF553A4FC7}" srcOrd="2" destOrd="0" presId="urn:microsoft.com/office/officeart/2005/8/layout/orgChart1"/>
    <dgm:cxn modelId="{9DFBEE92-C7FB-4011-8631-5591455EC17C}" type="presParOf" srcId="{C63CF07F-41A6-4384-9889-3EFF553A4FC7}" destId="{EFB2AEC6-A4B1-4EBC-B4AF-B54A3C258C16}" srcOrd="0" destOrd="0" presId="urn:microsoft.com/office/officeart/2005/8/layout/orgChart1"/>
    <dgm:cxn modelId="{ACFF3621-3069-49E8-98B5-00E05337C9F4}" type="presParOf" srcId="{C63CF07F-41A6-4384-9889-3EFF553A4FC7}" destId="{ACF899EC-9B88-4F8B-B1DF-8EA806663A0C}" srcOrd="1" destOrd="0" presId="urn:microsoft.com/office/officeart/2005/8/layout/orgChart1"/>
    <dgm:cxn modelId="{40966BFF-6869-45C4-9A8C-BEDEF30D63BE}" type="presParOf" srcId="{ACF899EC-9B88-4F8B-B1DF-8EA806663A0C}" destId="{9895157D-75CC-4993-A88E-C77166C41779}" srcOrd="0" destOrd="0" presId="urn:microsoft.com/office/officeart/2005/8/layout/orgChart1"/>
    <dgm:cxn modelId="{2732C7E9-2AFD-4CDF-8E9B-7EDE7CFB9F77}" type="presParOf" srcId="{9895157D-75CC-4993-A88E-C77166C41779}" destId="{198065C2-436D-474A-9E55-675F6CC795CB}" srcOrd="0" destOrd="0" presId="urn:microsoft.com/office/officeart/2005/8/layout/orgChart1"/>
    <dgm:cxn modelId="{6826F118-9CA5-4779-BC62-14A8B6DBB452}" type="presParOf" srcId="{9895157D-75CC-4993-A88E-C77166C41779}" destId="{99BBD2B0-EC14-45AA-8B51-17B894EFE6CD}" srcOrd="1" destOrd="0" presId="urn:microsoft.com/office/officeart/2005/8/layout/orgChart1"/>
    <dgm:cxn modelId="{617B21BE-EFD6-40ED-9100-C98D5EAE2D3C}" type="presParOf" srcId="{ACF899EC-9B88-4F8B-B1DF-8EA806663A0C}" destId="{9A589485-2E7E-4480-9EEB-E3799600A668}" srcOrd="1" destOrd="0" presId="urn:microsoft.com/office/officeart/2005/8/layout/orgChart1"/>
    <dgm:cxn modelId="{EDC4F9E5-F9ED-4483-AE93-A95ECFB79405}" type="presParOf" srcId="{ACF899EC-9B88-4F8B-B1DF-8EA806663A0C}" destId="{8C695000-4267-4B96-9FEB-BAC5C6FFC29E}" srcOrd="2" destOrd="0" presId="urn:microsoft.com/office/officeart/2005/8/layout/orgChart1"/>
    <dgm:cxn modelId="{BC88FD02-2512-4897-8F60-83DBBB7595E1}" type="presParOf" srcId="{C63CF07F-41A6-4384-9889-3EFF553A4FC7}" destId="{4812A60C-899B-4E3B-BDE1-817345B305E5}" srcOrd="2" destOrd="0" presId="urn:microsoft.com/office/officeart/2005/8/layout/orgChart1"/>
    <dgm:cxn modelId="{C313A3E1-AF16-48E8-805B-C985FCA1F82B}" type="presParOf" srcId="{C63CF07F-41A6-4384-9889-3EFF553A4FC7}" destId="{897BD29C-8483-43B2-A9F5-551846934763}" srcOrd="3" destOrd="0" presId="urn:microsoft.com/office/officeart/2005/8/layout/orgChart1"/>
    <dgm:cxn modelId="{4948B882-92F9-4D67-BDE0-B166013A0756}" type="presParOf" srcId="{897BD29C-8483-43B2-A9F5-551846934763}" destId="{6709A89D-72E0-40CC-892D-8A4049147DA8}" srcOrd="0" destOrd="0" presId="urn:microsoft.com/office/officeart/2005/8/layout/orgChart1"/>
    <dgm:cxn modelId="{D6AD87BE-1C10-4721-B3D3-0C3304290414}" type="presParOf" srcId="{6709A89D-72E0-40CC-892D-8A4049147DA8}" destId="{1469AC50-D31E-4EAE-9BE0-969AD735C5B7}" srcOrd="0" destOrd="0" presId="urn:microsoft.com/office/officeart/2005/8/layout/orgChart1"/>
    <dgm:cxn modelId="{B4908D9D-38AB-4093-A3A4-23C9F2B504F1}" type="presParOf" srcId="{6709A89D-72E0-40CC-892D-8A4049147DA8}" destId="{2F68F8D7-6618-4CAD-ADB2-E158F86D73D9}" srcOrd="1" destOrd="0" presId="urn:microsoft.com/office/officeart/2005/8/layout/orgChart1"/>
    <dgm:cxn modelId="{7CE6BECA-FA2A-43D3-8B2A-06D68796A553}" type="presParOf" srcId="{897BD29C-8483-43B2-A9F5-551846934763}" destId="{3CD56D17-9FF9-4B54-AF51-5B7D10243823}" srcOrd="1" destOrd="0" presId="urn:microsoft.com/office/officeart/2005/8/layout/orgChart1"/>
    <dgm:cxn modelId="{7F92A6C5-7701-4B51-9987-6C675D1E4BAE}" type="presParOf" srcId="{897BD29C-8483-43B2-A9F5-551846934763}" destId="{4184E294-939F-4A8E-AF39-70D80D3894EE}" srcOrd="2" destOrd="0" presId="urn:microsoft.com/office/officeart/2005/8/layout/orgChart1"/>
    <dgm:cxn modelId="{6149CE97-3726-4021-B084-02BB708863E2}" type="presParOf" srcId="{C63CF07F-41A6-4384-9889-3EFF553A4FC7}" destId="{7EBB7CE3-22D7-47F8-BECF-5BB367A38661}" srcOrd="4" destOrd="0" presId="urn:microsoft.com/office/officeart/2005/8/layout/orgChart1"/>
    <dgm:cxn modelId="{66F0E9D8-1CA0-4A8F-A0AB-CFD8191D1D8F}" type="presParOf" srcId="{C63CF07F-41A6-4384-9889-3EFF553A4FC7}" destId="{1C78994B-85B8-4846-B43E-D4D95042FE67}" srcOrd="5" destOrd="0" presId="urn:microsoft.com/office/officeart/2005/8/layout/orgChart1"/>
    <dgm:cxn modelId="{A0000D06-C251-4656-902B-31FE761828F3}" type="presParOf" srcId="{1C78994B-85B8-4846-B43E-D4D95042FE67}" destId="{FD5960F7-1DF8-4867-95C3-BC0ADDE8825B}" srcOrd="0" destOrd="0" presId="urn:microsoft.com/office/officeart/2005/8/layout/orgChart1"/>
    <dgm:cxn modelId="{E0205C55-85F0-4474-A182-1B362C2C7909}" type="presParOf" srcId="{FD5960F7-1DF8-4867-95C3-BC0ADDE8825B}" destId="{3ACC3BDA-10F7-45E9-8B9D-74A9165BA207}" srcOrd="0" destOrd="0" presId="urn:microsoft.com/office/officeart/2005/8/layout/orgChart1"/>
    <dgm:cxn modelId="{A472A2F4-FCA6-494F-99C7-74CCDD4EE9ED}" type="presParOf" srcId="{FD5960F7-1DF8-4867-95C3-BC0ADDE8825B}" destId="{72222975-997D-4F90-A981-495D045D56B7}" srcOrd="1" destOrd="0" presId="urn:microsoft.com/office/officeart/2005/8/layout/orgChart1"/>
    <dgm:cxn modelId="{EFFA4E11-64B8-42D5-B06F-BCB76370282A}" type="presParOf" srcId="{1C78994B-85B8-4846-B43E-D4D95042FE67}" destId="{6ADBB367-7C10-416E-970F-BDC2C4B26591}" srcOrd="1" destOrd="0" presId="urn:microsoft.com/office/officeart/2005/8/layout/orgChart1"/>
    <dgm:cxn modelId="{FBDC99C5-6A18-40A3-9EC3-2D9AF1B71837}" type="presParOf" srcId="{1C78994B-85B8-4846-B43E-D4D95042FE67}" destId="{195DCCB1-1AF1-4A20-BFFB-2940C3D8B251}" srcOrd="2" destOrd="0" presId="urn:microsoft.com/office/officeart/2005/8/layout/orgChart1"/>
    <dgm:cxn modelId="{1701675A-A04A-4C63-B0C9-42EE9BF9E8FB}" type="presParOf" srcId="{C63CF07F-41A6-4384-9889-3EFF553A4FC7}" destId="{FBEAF364-0E80-45FD-AAFD-C85A3754DE40}" srcOrd="6" destOrd="0" presId="urn:microsoft.com/office/officeart/2005/8/layout/orgChart1"/>
    <dgm:cxn modelId="{721F4FB4-699C-4C52-8945-4902FF2602FF}" type="presParOf" srcId="{C63CF07F-41A6-4384-9889-3EFF553A4FC7}" destId="{606279C4-1F8C-46CD-8A18-BF5AC06AC8E5}" srcOrd="7" destOrd="0" presId="urn:microsoft.com/office/officeart/2005/8/layout/orgChart1"/>
    <dgm:cxn modelId="{A410BB5F-7DA7-4EF7-AA46-F5A01DF914B5}" type="presParOf" srcId="{606279C4-1F8C-46CD-8A18-BF5AC06AC8E5}" destId="{6EDAC324-D3E3-4CC8-B9EC-3531F65AF845}" srcOrd="0" destOrd="0" presId="urn:microsoft.com/office/officeart/2005/8/layout/orgChart1"/>
    <dgm:cxn modelId="{51CDD8AF-6F6E-4AB6-A59F-6EDEA3413C14}" type="presParOf" srcId="{6EDAC324-D3E3-4CC8-B9EC-3531F65AF845}" destId="{144F7857-D459-4E6E-B8E8-1EB531444097}" srcOrd="0" destOrd="0" presId="urn:microsoft.com/office/officeart/2005/8/layout/orgChart1"/>
    <dgm:cxn modelId="{6418835A-77D5-4D56-B8FB-8B486EFA7992}" type="presParOf" srcId="{6EDAC324-D3E3-4CC8-B9EC-3531F65AF845}" destId="{E5F6E636-7BB7-495C-AE3B-3C75305BFE64}" srcOrd="1" destOrd="0" presId="urn:microsoft.com/office/officeart/2005/8/layout/orgChart1"/>
    <dgm:cxn modelId="{A518FB06-1267-4BC1-92B4-8CC7D27F502B}" type="presParOf" srcId="{606279C4-1F8C-46CD-8A18-BF5AC06AC8E5}" destId="{3F25A954-80B7-4A0B-860E-C471CF0B1DBE}" srcOrd="1" destOrd="0" presId="urn:microsoft.com/office/officeart/2005/8/layout/orgChart1"/>
    <dgm:cxn modelId="{6F666269-4F37-4BBD-867F-A8D2192879FD}" type="presParOf" srcId="{606279C4-1F8C-46CD-8A18-BF5AC06AC8E5}" destId="{DF3196DD-B033-433F-81F3-B61E7483FE62}" srcOrd="2" destOrd="0" presId="urn:microsoft.com/office/officeart/2005/8/layout/orgChart1"/>
    <dgm:cxn modelId="{1034EA34-0A55-4646-AF38-7B41C2EB8F2D}" type="presParOf" srcId="{D501F7E4-A511-47C8-85A5-B7BF16F2C02A}" destId="{2BC232C9-5503-4989-A717-483BDFA4A94F}" srcOrd="8" destOrd="0" presId="urn:microsoft.com/office/officeart/2005/8/layout/orgChart1"/>
    <dgm:cxn modelId="{26E1C7D2-C43C-41F9-B41D-ED73E3CB6CD9}" type="presParOf" srcId="{D501F7E4-A511-47C8-85A5-B7BF16F2C02A}" destId="{71BAAC19-3A1A-437C-BC81-2F387F7F2504}" srcOrd="9" destOrd="0" presId="urn:microsoft.com/office/officeart/2005/8/layout/orgChart1"/>
    <dgm:cxn modelId="{CC4C9C87-5A57-4100-BDF7-D20ADC553EC2}" type="presParOf" srcId="{71BAAC19-3A1A-437C-BC81-2F387F7F2504}" destId="{19692A99-D329-4D55-90C1-EB98D8B2CDF2}" srcOrd="0" destOrd="0" presId="urn:microsoft.com/office/officeart/2005/8/layout/orgChart1"/>
    <dgm:cxn modelId="{88D2763F-ABC1-4D89-BBF1-20F8B5C12E21}" type="presParOf" srcId="{19692A99-D329-4D55-90C1-EB98D8B2CDF2}" destId="{019F0F83-8F96-427F-A0EB-73FEBC7910F4}" srcOrd="0" destOrd="0" presId="urn:microsoft.com/office/officeart/2005/8/layout/orgChart1"/>
    <dgm:cxn modelId="{E2947E77-1748-4C72-858B-36F6B8D3B114}" type="presParOf" srcId="{19692A99-D329-4D55-90C1-EB98D8B2CDF2}" destId="{9C6B9BCB-9C96-4EA2-BB20-22DE493E9E3C}" srcOrd="1" destOrd="0" presId="urn:microsoft.com/office/officeart/2005/8/layout/orgChart1"/>
    <dgm:cxn modelId="{A6586AF0-8A19-444B-A4E2-0FEACFFA255D}" type="presParOf" srcId="{71BAAC19-3A1A-437C-BC81-2F387F7F2504}" destId="{95F46B4E-B7FB-4D95-B613-76FCE2FE059D}" srcOrd="1" destOrd="0" presId="urn:microsoft.com/office/officeart/2005/8/layout/orgChart1"/>
    <dgm:cxn modelId="{1A1891CF-3943-48B5-BDB2-73F2C769AFAF}" type="presParOf" srcId="{71BAAC19-3A1A-437C-BC81-2F387F7F2504}" destId="{C96355EA-62D1-40B6-BCB0-137E337BEE94}" srcOrd="2" destOrd="0" presId="urn:microsoft.com/office/officeart/2005/8/layout/orgChart1"/>
    <dgm:cxn modelId="{F0AE565C-9C23-4697-A392-4506C6C858FD}" type="presParOf" srcId="{1EFE4A92-62B4-4602-A3E3-47C0CB794ADD}" destId="{DCE2F585-090D-4553-ABA7-94BD937D1670}" srcOrd="2" destOrd="0" presId="urn:microsoft.com/office/officeart/2005/8/layout/orgChart1"/>
    <dgm:cxn modelId="{0CB3EE08-448D-473F-97C7-D8C810E47DDE}" type="presParOf" srcId="{DCE2F585-090D-4553-ABA7-94BD937D1670}" destId="{AC88FC4A-FF96-4CF6-BF54-CB28811BFDB7}" srcOrd="0" destOrd="0" presId="urn:microsoft.com/office/officeart/2005/8/layout/orgChart1"/>
    <dgm:cxn modelId="{62E3F519-BB2D-4115-8552-FAE876608E9E}" type="presParOf" srcId="{DCE2F585-090D-4553-ABA7-94BD937D1670}" destId="{43D06DCC-824A-4865-80A8-FFFBA5203EBA}" srcOrd="1" destOrd="0" presId="urn:microsoft.com/office/officeart/2005/8/layout/orgChart1"/>
    <dgm:cxn modelId="{634725B1-AEB5-43C4-9247-3D5E4B02F583}" type="presParOf" srcId="{43D06DCC-824A-4865-80A8-FFFBA5203EBA}" destId="{37B48BAC-5A4F-4772-9C72-69F2BC06DB6A}" srcOrd="0" destOrd="0" presId="urn:microsoft.com/office/officeart/2005/8/layout/orgChart1"/>
    <dgm:cxn modelId="{187D3868-A3AD-424C-A340-98CC0EAD5FDC}" type="presParOf" srcId="{37B48BAC-5A4F-4772-9C72-69F2BC06DB6A}" destId="{8DB29B67-77B3-4EF4-BC5E-F7519F8FAE88}" srcOrd="0" destOrd="0" presId="urn:microsoft.com/office/officeart/2005/8/layout/orgChart1"/>
    <dgm:cxn modelId="{07F507BB-ACA2-4D01-BBC5-0FDE531D3D39}" type="presParOf" srcId="{37B48BAC-5A4F-4772-9C72-69F2BC06DB6A}" destId="{E098C1AC-885E-4000-8DDA-F7F426ABE60E}" srcOrd="1" destOrd="0" presId="urn:microsoft.com/office/officeart/2005/8/layout/orgChart1"/>
    <dgm:cxn modelId="{88233538-BD2C-4C96-B3EE-6AD1078C2683}" type="presParOf" srcId="{43D06DCC-824A-4865-80A8-FFFBA5203EBA}" destId="{C7B4001C-C94F-44EE-83D8-D2A0CBB165A0}" srcOrd="1" destOrd="0" presId="urn:microsoft.com/office/officeart/2005/8/layout/orgChart1"/>
    <dgm:cxn modelId="{76AB9688-7B5C-4D7C-A9D3-99E18FB84CE7}" type="presParOf" srcId="{43D06DCC-824A-4865-80A8-FFFBA5203EBA}" destId="{479F2100-E74F-4A92-A4A9-82494088A1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2149BE-4F7D-432D-98A9-92C38AF5768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A361B3EC-F6D0-41B4-B01C-0919205D91E1}">
      <dgm:prSet phldrT="[Texto]" custT="1"/>
      <dgm:spPr>
        <a:solidFill>
          <a:schemeClr val="bg1"/>
        </a:solidFill>
        <a:ln w="38100">
          <a:solidFill>
            <a:srgbClr val="514C9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Instrumento de evaluación sumativa</a:t>
          </a:r>
        </a:p>
      </dgm:t>
    </dgm:pt>
    <dgm:pt modelId="{FBE1A8F9-82EB-4ED5-9807-0F2C15A40569}" type="parTrans" cxnId="{78E32465-E0CB-45EB-9AAB-E60AD38F2641}">
      <dgm:prSet/>
      <dgm:spPr/>
      <dgm:t>
        <a:bodyPr/>
        <a:lstStyle/>
        <a:p>
          <a:pPr algn="ctr"/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826237-C272-470C-B4B1-8DCB401E93AF}" type="sibTrans" cxnId="{78E32465-E0CB-45EB-9AAB-E60AD38F2641}">
      <dgm:prSet/>
      <dgm:spPr/>
      <dgm:t>
        <a:bodyPr/>
        <a:lstStyle/>
        <a:p>
          <a:pPr algn="ctr"/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7A9A6-B328-479F-B85E-2E63148297A2}">
      <dgm:prSet phldrT="[Texto]" custT="1"/>
      <dgm:spPr>
        <a:solidFill>
          <a:srgbClr val="CAD959"/>
        </a:solidFill>
        <a:ln w="38100">
          <a:solidFill>
            <a:srgbClr val="514C9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1. Administrativa</a:t>
          </a:r>
        </a:p>
      </dgm:t>
    </dgm:pt>
    <dgm:pt modelId="{0BFF1F6C-2E42-4FCA-9499-DD5A380619D9}" type="parTrans" cxnId="{B7BA3BA7-D144-4C42-A10A-F96802F67855}">
      <dgm:prSet custT="1"/>
      <dgm:spPr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BE2E3-FF40-415A-9B71-1D30A57A2FB0}" type="sibTrans" cxnId="{B7BA3BA7-D144-4C42-A10A-F96802F67855}">
      <dgm:prSet/>
      <dgm:spPr/>
      <dgm:t>
        <a:bodyPr/>
        <a:lstStyle/>
        <a:p>
          <a:pPr algn="ctr"/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DF3CF-43E2-4642-94E3-F52F88173EE2}">
      <dgm:prSet phldrT="[Texto]" custT="1"/>
      <dgm:spPr>
        <a:solidFill>
          <a:srgbClr val="9490CA"/>
        </a:solidFill>
        <a:ln w="38100">
          <a:solidFill>
            <a:srgbClr val="514C9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2. Técnica</a:t>
          </a:r>
        </a:p>
      </dgm:t>
    </dgm:pt>
    <dgm:pt modelId="{39835CCF-5490-498D-A347-EFC434C6A52B}" type="parTrans" cxnId="{C1823DDA-DE0B-45CB-805B-864FBCBE544B}">
      <dgm:prSet custT="1"/>
      <dgm:spPr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5001E6-D656-4A5C-8C4F-E6E698778934}" type="sibTrans" cxnId="{C1823DDA-DE0B-45CB-805B-864FBCBE544B}">
      <dgm:prSet/>
      <dgm:spPr/>
      <dgm:t>
        <a:bodyPr/>
        <a:lstStyle/>
        <a:p>
          <a:pPr algn="ctr"/>
          <a:endParaRPr lang="es-ES" sz="11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E72954-36B5-4F55-9073-72079D0D6BB3}">
      <dgm:prSet custT="1"/>
      <dgm:spPr>
        <a:solidFill>
          <a:schemeClr val="bg1"/>
        </a:solidFill>
        <a:ln w="28575">
          <a:solidFill>
            <a:srgbClr val="BDCF2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Se consigan: </a:t>
          </a:r>
        </a:p>
        <a:p>
          <a:pPr marL="182563" indent="0" algn="just"/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Datos que </a:t>
          </a:r>
          <a:r>
            <a:rPr lang="es-ES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permiten identificarla,</a:t>
          </a:r>
        </a:p>
        <a:p>
          <a:pPr marL="182563" indent="0" algn="just"/>
          <a:endParaRPr lang="es-ES" sz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indent="0" algn="just"/>
          <a:r>
            <a:rPr lang="es-ES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instrucciones generales, las cuales orientan al estudiantado acerca del procedimiento que debe seguir para su resolución</a:t>
          </a:r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C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08E15-6FB5-49FD-8685-D9FCA64254A1}" type="parTrans" cxnId="{66A13DC0-1C82-4238-B209-2981B307020C}">
      <dgm:prSet/>
      <dgm:spPr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R"/>
        </a:p>
      </dgm:t>
    </dgm:pt>
    <dgm:pt modelId="{A32EB60E-6274-4F63-9E27-B1055A438FC4}" type="sibTrans" cxnId="{66A13DC0-1C82-4238-B209-2981B307020C}">
      <dgm:prSet/>
      <dgm:spPr/>
      <dgm:t>
        <a:bodyPr/>
        <a:lstStyle/>
        <a:p>
          <a:endParaRPr lang="es-CR"/>
        </a:p>
      </dgm:t>
    </dgm:pt>
    <dgm:pt modelId="{FAA7EC4E-CB18-4790-BF4F-17D84080CB6A}">
      <dgm:prSet custT="1"/>
      <dgm:spPr>
        <a:solidFill>
          <a:schemeClr val="bg1"/>
        </a:solidFill>
        <a:ln w="28575">
          <a:solidFill>
            <a:srgbClr val="9490C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En esta parte se presenta: </a:t>
          </a:r>
        </a:p>
        <a:p>
          <a:pPr marL="185738" indent="0" algn="just"/>
          <a:r>
            <a:rPr lang="es-MX" sz="1200" b="0" dirty="0">
              <a:latin typeface="Arial" panose="020B0604020202020204" pitchFamily="34" charset="0"/>
              <a:cs typeface="Arial" panose="020B0604020202020204" pitchFamily="34" charset="0"/>
            </a:rPr>
            <a:t>los ítems, </a:t>
          </a:r>
        </a:p>
        <a:p>
          <a:pPr marL="185738" indent="0" algn="just"/>
          <a:endParaRPr lang="es-MX" sz="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85738" indent="0" algn="just"/>
          <a:r>
            <a:rPr lang="es-MX" sz="1200" b="0" dirty="0">
              <a:latin typeface="Arial" panose="020B0604020202020204" pitchFamily="34" charset="0"/>
              <a:cs typeface="Arial" panose="020B0604020202020204" pitchFamily="34" charset="0"/>
            </a:rPr>
            <a:t>se identifica cada una con el nombre del ítem que se presenta en ese apartado y sus respectivas indicaciones específicas. </a:t>
          </a:r>
          <a:endParaRPr lang="es-CR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BB314-4A99-4CC1-BED0-2990D169DB97}" type="parTrans" cxnId="{A93E6C15-B528-444E-BABC-053E49401FE7}">
      <dgm:prSet/>
      <dgm:spPr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R"/>
        </a:p>
      </dgm:t>
    </dgm:pt>
    <dgm:pt modelId="{D722C56C-2CDC-4880-AFE4-26331E06EDEB}" type="sibTrans" cxnId="{A93E6C15-B528-444E-BABC-053E49401FE7}">
      <dgm:prSet/>
      <dgm:spPr/>
      <dgm:t>
        <a:bodyPr/>
        <a:lstStyle/>
        <a:p>
          <a:endParaRPr lang="es-CR"/>
        </a:p>
      </dgm:t>
    </dgm:pt>
    <dgm:pt modelId="{C24EE7DB-204F-4092-B0D3-BA303145447D}" type="pres">
      <dgm:prSet presAssocID="{4B2149BE-4F7D-432D-98A9-92C38AF576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966739-90AC-4112-849B-D9BCEBA7C0A5}" type="pres">
      <dgm:prSet presAssocID="{A361B3EC-F6D0-41B4-B01C-0919205D91E1}" presName="root1" presStyleCnt="0"/>
      <dgm:spPr/>
    </dgm:pt>
    <dgm:pt modelId="{63D66007-84D5-486E-9E1F-58DEA6F7DE4A}" type="pres">
      <dgm:prSet presAssocID="{A361B3EC-F6D0-41B4-B01C-0919205D91E1}" presName="LevelOneTextNode" presStyleLbl="node0" presStyleIdx="0" presStyleCnt="1" custScaleX="92267">
        <dgm:presLayoutVars>
          <dgm:chPref val="3"/>
        </dgm:presLayoutVars>
      </dgm:prSet>
      <dgm:spPr/>
    </dgm:pt>
    <dgm:pt modelId="{79CB9BB3-2DE1-4F27-876D-33AA81D4D557}" type="pres">
      <dgm:prSet presAssocID="{A361B3EC-F6D0-41B4-B01C-0919205D91E1}" presName="level2hierChild" presStyleCnt="0"/>
      <dgm:spPr/>
    </dgm:pt>
    <dgm:pt modelId="{286D3D4E-CC3B-4292-86BD-C3A98B48A2CB}" type="pres">
      <dgm:prSet presAssocID="{0BFF1F6C-2E42-4FCA-9499-DD5A380619D9}" presName="conn2-1" presStyleLbl="parChTrans1D2" presStyleIdx="0" presStyleCnt="2"/>
      <dgm:spPr/>
    </dgm:pt>
    <dgm:pt modelId="{9D8558FE-C158-4E7B-A9E9-2E0DF5EC4AA8}" type="pres">
      <dgm:prSet presAssocID="{0BFF1F6C-2E42-4FCA-9499-DD5A380619D9}" presName="connTx" presStyleLbl="parChTrans1D2" presStyleIdx="0" presStyleCnt="2"/>
      <dgm:spPr/>
    </dgm:pt>
    <dgm:pt modelId="{D6E88BBF-4410-4557-A45E-538D23425A44}" type="pres">
      <dgm:prSet presAssocID="{C157A9A6-B328-479F-B85E-2E63148297A2}" presName="root2" presStyleCnt="0"/>
      <dgm:spPr/>
    </dgm:pt>
    <dgm:pt modelId="{FB06A1E1-8744-4CCC-AF67-CA90E0F3BD15}" type="pres">
      <dgm:prSet presAssocID="{C157A9A6-B328-479F-B85E-2E63148297A2}" presName="LevelTwoTextNode" presStyleLbl="node2" presStyleIdx="0" presStyleCnt="2" custScaleX="73881">
        <dgm:presLayoutVars>
          <dgm:chPref val="3"/>
        </dgm:presLayoutVars>
      </dgm:prSet>
      <dgm:spPr/>
    </dgm:pt>
    <dgm:pt modelId="{6AAACE06-B62C-4E31-83C7-B7F76589ABC2}" type="pres">
      <dgm:prSet presAssocID="{C157A9A6-B328-479F-B85E-2E63148297A2}" presName="level3hierChild" presStyleCnt="0"/>
      <dgm:spPr/>
    </dgm:pt>
    <dgm:pt modelId="{35CACB84-B46C-4526-9785-C2CE4D31D3F6}" type="pres">
      <dgm:prSet presAssocID="{EB408E15-6FB5-49FD-8685-D9FCA64254A1}" presName="conn2-1" presStyleLbl="parChTrans1D3" presStyleIdx="0" presStyleCnt="2"/>
      <dgm:spPr/>
    </dgm:pt>
    <dgm:pt modelId="{A7E6EA67-B759-48ED-8D39-FF2784EE1BE2}" type="pres">
      <dgm:prSet presAssocID="{EB408E15-6FB5-49FD-8685-D9FCA64254A1}" presName="connTx" presStyleLbl="parChTrans1D3" presStyleIdx="0" presStyleCnt="2"/>
      <dgm:spPr/>
    </dgm:pt>
    <dgm:pt modelId="{DD898178-C996-4BCF-8439-7F0C62DD3B35}" type="pres">
      <dgm:prSet presAssocID="{92E72954-36B5-4F55-9073-72079D0D6BB3}" presName="root2" presStyleCnt="0"/>
      <dgm:spPr/>
    </dgm:pt>
    <dgm:pt modelId="{BC1808C4-1222-4693-957D-993FD87F1B54}" type="pres">
      <dgm:prSet presAssocID="{92E72954-36B5-4F55-9073-72079D0D6BB3}" presName="LevelTwoTextNode" presStyleLbl="node3" presStyleIdx="0" presStyleCnt="2" custScaleX="150317">
        <dgm:presLayoutVars>
          <dgm:chPref val="3"/>
        </dgm:presLayoutVars>
      </dgm:prSet>
      <dgm:spPr/>
    </dgm:pt>
    <dgm:pt modelId="{62357ACD-B1FE-4D2D-9A36-871546C21DE8}" type="pres">
      <dgm:prSet presAssocID="{92E72954-36B5-4F55-9073-72079D0D6BB3}" presName="level3hierChild" presStyleCnt="0"/>
      <dgm:spPr/>
    </dgm:pt>
    <dgm:pt modelId="{40215EB9-B8ED-4CAA-8859-F2149AFFC1D8}" type="pres">
      <dgm:prSet presAssocID="{39835CCF-5490-498D-A347-EFC434C6A52B}" presName="conn2-1" presStyleLbl="parChTrans1D2" presStyleIdx="1" presStyleCnt="2"/>
      <dgm:spPr/>
    </dgm:pt>
    <dgm:pt modelId="{FAD41CC0-77BF-4013-8DC4-A8F348B6DA7F}" type="pres">
      <dgm:prSet presAssocID="{39835CCF-5490-498D-A347-EFC434C6A52B}" presName="connTx" presStyleLbl="parChTrans1D2" presStyleIdx="1" presStyleCnt="2"/>
      <dgm:spPr/>
    </dgm:pt>
    <dgm:pt modelId="{0A02FA0E-5055-477F-A8D6-974BAC35BD40}" type="pres">
      <dgm:prSet presAssocID="{F4BDF3CF-43E2-4642-94E3-F52F88173EE2}" presName="root2" presStyleCnt="0"/>
      <dgm:spPr/>
    </dgm:pt>
    <dgm:pt modelId="{802E3CF9-B66C-4223-82A6-3A1ED54E0E94}" type="pres">
      <dgm:prSet presAssocID="{F4BDF3CF-43E2-4642-94E3-F52F88173EE2}" presName="LevelTwoTextNode" presStyleLbl="node2" presStyleIdx="1" presStyleCnt="2" custScaleX="73881">
        <dgm:presLayoutVars>
          <dgm:chPref val="3"/>
        </dgm:presLayoutVars>
      </dgm:prSet>
      <dgm:spPr/>
    </dgm:pt>
    <dgm:pt modelId="{3B932731-F540-433D-BC8A-17DB7F4E3399}" type="pres">
      <dgm:prSet presAssocID="{F4BDF3CF-43E2-4642-94E3-F52F88173EE2}" presName="level3hierChild" presStyleCnt="0"/>
      <dgm:spPr/>
    </dgm:pt>
    <dgm:pt modelId="{F45BB042-6649-43EB-8835-B6C51EFB0BF0}" type="pres">
      <dgm:prSet presAssocID="{FF7BB314-4A99-4CC1-BED0-2990D169DB97}" presName="conn2-1" presStyleLbl="parChTrans1D3" presStyleIdx="1" presStyleCnt="2"/>
      <dgm:spPr/>
    </dgm:pt>
    <dgm:pt modelId="{58D60E33-D64F-4747-849D-68D47404AAF5}" type="pres">
      <dgm:prSet presAssocID="{FF7BB314-4A99-4CC1-BED0-2990D169DB97}" presName="connTx" presStyleLbl="parChTrans1D3" presStyleIdx="1" presStyleCnt="2"/>
      <dgm:spPr/>
    </dgm:pt>
    <dgm:pt modelId="{D090CFE3-58F2-4392-9BA6-6E318C6D6475}" type="pres">
      <dgm:prSet presAssocID="{FAA7EC4E-CB18-4790-BF4F-17D84080CB6A}" presName="root2" presStyleCnt="0"/>
      <dgm:spPr/>
    </dgm:pt>
    <dgm:pt modelId="{2534949A-B94A-42CA-A138-522494356F00}" type="pres">
      <dgm:prSet presAssocID="{FAA7EC4E-CB18-4790-BF4F-17D84080CB6A}" presName="LevelTwoTextNode" presStyleLbl="node3" presStyleIdx="1" presStyleCnt="2" custScaleX="150317">
        <dgm:presLayoutVars>
          <dgm:chPref val="3"/>
        </dgm:presLayoutVars>
      </dgm:prSet>
      <dgm:spPr/>
    </dgm:pt>
    <dgm:pt modelId="{7C97961E-EC93-4766-83E7-66F01FFA89E8}" type="pres">
      <dgm:prSet presAssocID="{FAA7EC4E-CB18-4790-BF4F-17D84080CB6A}" presName="level3hierChild" presStyleCnt="0"/>
      <dgm:spPr/>
    </dgm:pt>
  </dgm:ptLst>
  <dgm:cxnLst>
    <dgm:cxn modelId="{FB85BE01-B647-4B7D-9D95-6F26D56EB4D1}" type="presOf" srcId="{EB408E15-6FB5-49FD-8685-D9FCA64254A1}" destId="{A7E6EA67-B759-48ED-8D39-FF2784EE1BE2}" srcOrd="1" destOrd="0" presId="urn:microsoft.com/office/officeart/2005/8/layout/hierarchy2"/>
    <dgm:cxn modelId="{03122A05-4F3A-4362-86F4-BF50B299AFD1}" type="presOf" srcId="{92E72954-36B5-4F55-9073-72079D0D6BB3}" destId="{BC1808C4-1222-4693-957D-993FD87F1B54}" srcOrd="0" destOrd="0" presId="urn:microsoft.com/office/officeart/2005/8/layout/hierarchy2"/>
    <dgm:cxn modelId="{A93E6C15-B528-444E-BABC-053E49401FE7}" srcId="{F4BDF3CF-43E2-4642-94E3-F52F88173EE2}" destId="{FAA7EC4E-CB18-4790-BF4F-17D84080CB6A}" srcOrd="0" destOrd="0" parTransId="{FF7BB314-4A99-4CC1-BED0-2990D169DB97}" sibTransId="{D722C56C-2CDC-4880-AFE4-26331E06EDEB}"/>
    <dgm:cxn modelId="{5FF0621E-566F-431C-B2F8-72DABC15B810}" type="presOf" srcId="{FAA7EC4E-CB18-4790-BF4F-17D84080CB6A}" destId="{2534949A-B94A-42CA-A138-522494356F00}" srcOrd="0" destOrd="0" presId="urn:microsoft.com/office/officeart/2005/8/layout/hierarchy2"/>
    <dgm:cxn modelId="{1BB7352B-F8BF-4141-9907-FE0065B95816}" type="presOf" srcId="{A361B3EC-F6D0-41B4-B01C-0919205D91E1}" destId="{63D66007-84D5-486E-9E1F-58DEA6F7DE4A}" srcOrd="0" destOrd="0" presId="urn:microsoft.com/office/officeart/2005/8/layout/hierarchy2"/>
    <dgm:cxn modelId="{23E34E2B-4023-4807-B8F2-1DF8112BBF63}" type="presOf" srcId="{39835CCF-5490-498D-A347-EFC434C6A52B}" destId="{40215EB9-B8ED-4CAA-8859-F2149AFFC1D8}" srcOrd="0" destOrd="0" presId="urn:microsoft.com/office/officeart/2005/8/layout/hierarchy2"/>
    <dgm:cxn modelId="{2C3E6E3B-4B8B-4BAA-B6B4-2B1A72844543}" type="presOf" srcId="{0BFF1F6C-2E42-4FCA-9499-DD5A380619D9}" destId="{286D3D4E-CC3B-4292-86BD-C3A98B48A2CB}" srcOrd="0" destOrd="0" presId="urn:microsoft.com/office/officeart/2005/8/layout/hierarchy2"/>
    <dgm:cxn modelId="{8D188040-20FB-43E3-8CE9-984697D84907}" type="presOf" srcId="{C157A9A6-B328-479F-B85E-2E63148297A2}" destId="{FB06A1E1-8744-4CCC-AF67-CA90E0F3BD15}" srcOrd="0" destOrd="0" presId="urn:microsoft.com/office/officeart/2005/8/layout/hierarchy2"/>
    <dgm:cxn modelId="{78E32465-E0CB-45EB-9AAB-E60AD38F2641}" srcId="{4B2149BE-4F7D-432D-98A9-92C38AF57680}" destId="{A361B3EC-F6D0-41B4-B01C-0919205D91E1}" srcOrd="0" destOrd="0" parTransId="{FBE1A8F9-82EB-4ED5-9807-0F2C15A40569}" sibTransId="{FE826237-C272-470C-B4B1-8DCB401E93AF}"/>
    <dgm:cxn modelId="{36C52373-4416-412B-9433-3310EAF7CC93}" type="presOf" srcId="{0BFF1F6C-2E42-4FCA-9499-DD5A380619D9}" destId="{9D8558FE-C158-4E7B-A9E9-2E0DF5EC4AA8}" srcOrd="1" destOrd="0" presId="urn:microsoft.com/office/officeart/2005/8/layout/hierarchy2"/>
    <dgm:cxn modelId="{C411F999-3F11-47E3-98EC-3E8B4955078D}" type="presOf" srcId="{FF7BB314-4A99-4CC1-BED0-2990D169DB97}" destId="{F45BB042-6649-43EB-8835-B6C51EFB0BF0}" srcOrd="0" destOrd="0" presId="urn:microsoft.com/office/officeart/2005/8/layout/hierarchy2"/>
    <dgm:cxn modelId="{BCC3A99A-76F8-4E2E-8103-FC412BC6490B}" type="presOf" srcId="{F4BDF3CF-43E2-4642-94E3-F52F88173EE2}" destId="{802E3CF9-B66C-4223-82A6-3A1ED54E0E94}" srcOrd="0" destOrd="0" presId="urn:microsoft.com/office/officeart/2005/8/layout/hierarchy2"/>
    <dgm:cxn modelId="{B7BA3BA7-D144-4C42-A10A-F96802F67855}" srcId="{A361B3EC-F6D0-41B4-B01C-0919205D91E1}" destId="{C157A9A6-B328-479F-B85E-2E63148297A2}" srcOrd="0" destOrd="0" parTransId="{0BFF1F6C-2E42-4FCA-9499-DD5A380619D9}" sibTransId="{432BE2E3-FF40-415A-9B71-1D30A57A2FB0}"/>
    <dgm:cxn modelId="{66A13DC0-1C82-4238-B209-2981B307020C}" srcId="{C157A9A6-B328-479F-B85E-2E63148297A2}" destId="{92E72954-36B5-4F55-9073-72079D0D6BB3}" srcOrd="0" destOrd="0" parTransId="{EB408E15-6FB5-49FD-8685-D9FCA64254A1}" sibTransId="{A32EB60E-6274-4F63-9E27-B1055A438FC4}"/>
    <dgm:cxn modelId="{3B554BC5-09A5-41B9-B90A-B1E282C66FDC}" type="presOf" srcId="{EB408E15-6FB5-49FD-8685-D9FCA64254A1}" destId="{35CACB84-B46C-4526-9785-C2CE4D31D3F6}" srcOrd="0" destOrd="0" presId="urn:microsoft.com/office/officeart/2005/8/layout/hierarchy2"/>
    <dgm:cxn modelId="{C1823DDA-DE0B-45CB-805B-864FBCBE544B}" srcId="{A361B3EC-F6D0-41B4-B01C-0919205D91E1}" destId="{F4BDF3CF-43E2-4642-94E3-F52F88173EE2}" srcOrd="1" destOrd="0" parTransId="{39835CCF-5490-498D-A347-EFC434C6A52B}" sibTransId="{1A5001E6-D656-4A5C-8C4F-E6E698778934}"/>
    <dgm:cxn modelId="{121291EE-1250-4873-B64A-0EE623931B72}" type="presOf" srcId="{4B2149BE-4F7D-432D-98A9-92C38AF57680}" destId="{C24EE7DB-204F-4092-B0D3-BA303145447D}" srcOrd="0" destOrd="0" presId="urn:microsoft.com/office/officeart/2005/8/layout/hierarchy2"/>
    <dgm:cxn modelId="{621E8CEF-2EA3-43C5-9AB4-73C760EA9FFC}" type="presOf" srcId="{39835CCF-5490-498D-A347-EFC434C6A52B}" destId="{FAD41CC0-77BF-4013-8DC4-A8F348B6DA7F}" srcOrd="1" destOrd="0" presId="urn:microsoft.com/office/officeart/2005/8/layout/hierarchy2"/>
    <dgm:cxn modelId="{9B1676FE-6B12-4CBA-AE3D-356DF5CFFF51}" type="presOf" srcId="{FF7BB314-4A99-4CC1-BED0-2990D169DB97}" destId="{58D60E33-D64F-4747-849D-68D47404AAF5}" srcOrd="1" destOrd="0" presId="urn:microsoft.com/office/officeart/2005/8/layout/hierarchy2"/>
    <dgm:cxn modelId="{350AA41C-1D24-4C90-9AE9-9A70A05F39A5}" type="presParOf" srcId="{C24EE7DB-204F-4092-B0D3-BA303145447D}" destId="{AF966739-90AC-4112-849B-D9BCEBA7C0A5}" srcOrd="0" destOrd="0" presId="urn:microsoft.com/office/officeart/2005/8/layout/hierarchy2"/>
    <dgm:cxn modelId="{4A1D08C1-19CA-48C8-A2FE-22AC86E00061}" type="presParOf" srcId="{AF966739-90AC-4112-849B-D9BCEBA7C0A5}" destId="{63D66007-84D5-486E-9E1F-58DEA6F7DE4A}" srcOrd="0" destOrd="0" presId="urn:microsoft.com/office/officeart/2005/8/layout/hierarchy2"/>
    <dgm:cxn modelId="{BCB429D9-A0EA-42CB-B579-7461CA2E1B3B}" type="presParOf" srcId="{AF966739-90AC-4112-849B-D9BCEBA7C0A5}" destId="{79CB9BB3-2DE1-4F27-876D-33AA81D4D557}" srcOrd="1" destOrd="0" presId="urn:microsoft.com/office/officeart/2005/8/layout/hierarchy2"/>
    <dgm:cxn modelId="{6BFA615E-4CBF-4974-9A38-2599BAA2E173}" type="presParOf" srcId="{79CB9BB3-2DE1-4F27-876D-33AA81D4D557}" destId="{286D3D4E-CC3B-4292-86BD-C3A98B48A2CB}" srcOrd="0" destOrd="0" presId="urn:microsoft.com/office/officeart/2005/8/layout/hierarchy2"/>
    <dgm:cxn modelId="{600ECBD3-D14C-49B1-A22D-819F0ED518B6}" type="presParOf" srcId="{286D3D4E-CC3B-4292-86BD-C3A98B48A2CB}" destId="{9D8558FE-C158-4E7B-A9E9-2E0DF5EC4AA8}" srcOrd="0" destOrd="0" presId="urn:microsoft.com/office/officeart/2005/8/layout/hierarchy2"/>
    <dgm:cxn modelId="{76CB779B-F6E3-4AC4-950F-2FF0608DDD56}" type="presParOf" srcId="{79CB9BB3-2DE1-4F27-876D-33AA81D4D557}" destId="{D6E88BBF-4410-4557-A45E-538D23425A44}" srcOrd="1" destOrd="0" presId="urn:microsoft.com/office/officeart/2005/8/layout/hierarchy2"/>
    <dgm:cxn modelId="{E67BB50B-CB09-4E7B-8CF0-0A85A6597762}" type="presParOf" srcId="{D6E88BBF-4410-4557-A45E-538D23425A44}" destId="{FB06A1E1-8744-4CCC-AF67-CA90E0F3BD15}" srcOrd="0" destOrd="0" presId="urn:microsoft.com/office/officeart/2005/8/layout/hierarchy2"/>
    <dgm:cxn modelId="{84B762B7-F318-48A1-BD31-020A3BFB01A4}" type="presParOf" srcId="{D6E88BBF-4410-4557-A45E-538D23425A44}" destId="{6AAACE06-B62C-4E31-83C7-B7F76589ABC2}" srcOrd="1" destOrd="0" presId="urn:microsoft.com/office/officeart/2005/8/layout/hierarchy2"/>
    <dgm:cxn modelId="{535FF41C-ADFD-4D6E-9291-5DA7FC45A350}" type="presParOf" srcId="{6AAACE06-B62C-4E31-83C7-B7F76589ABC2}" destId="{35CACB84-B46C-4526-9785-C2CE4D31D3F6}" srcOrd="0" destOrd="0" presId="urn:microsoft.com/office/officeart/2005/8/layout/hierarchy2"/>
    <dgm:cxn modelId="{FE9FA804-D992-4EA2-A84F-577EFBD64D38}" type="presParOf" srcId="{35CACB84-B46C-4526-9785-C2CE4D31D3F6}" destId="{A7E6EA67-B759-48ED-8D39-FF2784EE1BE2}" srcOrd="0" destOrd="0" presId="urn:microsoft.com/office/officeart/2005/8/layout/hierarchy2"/>
    <dgm:cxn modelId="{73496BF0-E37E-43D6-B28F-54AC09C24E62}" type="presParOf" srcId="{6AAACE06-B62C-4E31-83C7-B7F76589ABC2}" destId="{DD898178-C996-4BCF-8439-7F0C62DD3B35}" srcOrd="1" destOrd="0" presId="urn:microsoft.com/office/officeart/2005/8/layout/hierarchy2"/>
    <dgm:cxn modelId="{C25004EB-D0C9-4679-A73C-0DFE77192401}" type="presParOf" srcId="{DD898178-C996-4BCF-8439-7F0C62DD3B35}" destId="{BC1808C4-1222-4693-957D-993FD87F1B54}" srcOrd="0" destOrd="0" presId="urn:microsoft.com/office/officeart/2005/8/layout/hierarchy2"/>
    <dgm:cxn modelId="{3A8111DA-9DF1-465C-B653-CD46B3997558}" type="presParOf" srcId="{DD898178-C996-4BCF-8439-7F0C62DD3B35}" destId="{62357ACD-B1FE-4D2D-9A36-871546C21DE8}" srcOrd="1" destOrd="0" presId="urn:microsoft.com/office/officeart/2005/8/layout/hierarchy2"/>
    <dgm:cxn modelId="{B2CDA4E4-97FC-48E6-8B5E-E7FA918D3980}" type="presParOf" srcId="{79CB9BB3-2DE1-4F27-876D-33AA81D4D557}" destId="{40215EB9-B8ED-4CAA-8859-F2149AFFC1D8}" srcOrd="2" destOrd="0" presId="urn:microsoft.com/office/officeart/2005/8/layout/hierarchy2"/>
    <dgm:cxn modelId="{2A945829-5E3D-409A-911A-6558F13CF752}" type="presParOf" srcId="{40215EB9-B8ED-4CAA-8859-F2149AFFC1D8}" destId="{FAD41CC0-77BF-4013-8DC4-A8F348B6DA7F}" srcOrd="0" destOrd="0" presId="urn:microsoft.com/office/officeart/2005/8/layout/hierarchy2"/>
    <dgm:cxn modelId="{51A849C6-FEE1-444B-93DC-5166E01FEA85}" type="presParOf" srcId="{79CB9BB3-2DE1-4F27-876D-33AA81D4D557}" destId="{0A02FA0E-5055-477F-A8D6-974BAC35BD40}" srcOrd="3" destOrd="0" presId="urn:microsoft.com/office/officeart/2005/8/layout/hierarchy2"/>
    <dgm:cxn modelId="{983DFAD9-5C1E-41A7-A62D-FFF29C8FEA84}" type="presParOf" srcId="{0A02FA0E-5055-477F-A8D6-974BAC35BD40}" destId="{802E3CF9-B66C-4223-82A6-3A1ED54E0E94}" srcOrd="0" destOrd="0" presId="urn:microsoft.com/office/officeart/2005/8/layout/hierarchy2"/>
    <dgm:cxn modelId="{E5085710-8C36-43BD-B465-95AA694FACFB}" type="presParOf" srcId="{0A02FA0E-5055-477F-A8D6-974BAC35BD40}" destId="{3B932731-F540-433D-BC8A-17DB7F4E3399}" srcOrd="1" destOrd="0" presId="urn:microsoft.com/office/officeart/2005/8/layout/hierarchy2"/>
    <dgm:cxn modelId="{6244062D-3528-4A51-B717-A3391A9237F4}" type="presParOf" srcId="{3B932731-F540-433D-BC8A-17DB7F4E3399}" destId="{F45BB042-6649-43EB-8835-B6C51EFB0BF0}" srcOrd="0" destOrd="0" presId="urn:microsoft.com/office/officeart/2005/8/layout/hierarchy2"/>
    <dgm:cxn modelId="{0FD85AB9-DDA4-4F61-98CB-288D5890D72D}" type="presParOf" srcId="{F45BB042-6649-43EB-8835-B6C51EFB0BF0}" destId="{58D60E33-D64F-4747-849D-68D47404AAF5}" srcOrd="0" destOrd="0" presId="urn:microsoft.com/office/officeart/2005/8/layout/hierarchy2"/>
    <dgm:cxn modelId="{F1F37C5A-BF2A-4283-B761-5B8311BC6A51}" type="presParOf" srcId="{3B932731-F540-433D-BC8A-17DB7F4E3399}" destId="{D090CFE3-58F2-4392-9BA6-6E318C6D6475}" srcOrd="1" destOrd="0" presId="urn:microsoft.com/office/officeart/2005/8/layout/hierarchy2"/>
    <dgm:cxn modelId="{A446BF21-9640-42A0-9FA5-474C806C9D59}" type="presParOf" srcId="{D090CFE3-58F2-4392-9BA6-6E318C6D6475}" destId="{2534949A-B94A-42CA-A138-522494356F00}" srcOrd="0" destOrd="0" presId="urn:microsoft.com/office/officeart/2005/8/layout/hierarchy2"/>
    <dgm:cxn modelId="{82F6A691-952B-48DB-B3B5-D84502E4CAC3}" type="presParOf" srcId="{D090CFE3-58F2-4392-9BA6-6E318C6D6475}" destId="{7C97961E-EC93-4766-83E7-66F01FFA89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C0EBA-6FB8-4E54-9876-571C63CBE58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5A776F-0F35-445A-93E4-3340A968B090}">
      <dgm:prSet phldrT="[Texto]" custT="1"/>
      <dgm:spPr>
        <a:solidFill>
          <a:schemeClr val="bg1"/>
        </a:solidFill>
        <a:ln w="19050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R" sz="3200" b="1" i="0" kern="1200" spc="50" baseline="0" dirty="0">
              <a:solidFill>
                <a:srgbClr val="FF80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Tipos de ítems</a:t>
          </a:r>
          <a:endParaRPr lang="es-ES" sz="3200" b="1" i="0" kern="1200" spc="50" baseline="0" dirty="0">
            <a:solidFill>
              <a:srgbClr val="FF800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615BE62D-A3BB-4B68-B474-0DB935C7BF66}" type="parTrans" cxnId="{19EA65CC-5393-4E1E-8593-B69D7CE3B363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C5111-9C8D-481E-A7CA-7A552D9A8B8A}" type="sibTrans" cxnId="{19EA65CC-5393-4E1E-8593-B69D7CE3B363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0DFF9-8BF8-4289-9C5E-A489B1A954C0}" type="asst">
      <dgm:prSet custT="1"/>
      <dgm:spPr>
        <a:solidFill>
          <a:schemeClr val="bg1"/>
        </a:solidFill>
        <a:ln w="19050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Selección de respuesta: </a:t>
          </a:r>
          <a:endParaRPr lang="es-ES" sz="16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1C6A8-A849-4A92-8ABD-FB9F02A8E76E}" type="parTrans" cxnId="{BC56741B-67B1-4FB0-ACFC-A148C777D11E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AE909-1827-4595-B024-BA2D7284F0BE}" type="sibTrans" cxnId="{BC56741B-67B1-4FB0-ACFC-A148C777D11E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A37EDF-A6B2-4437-9547-64D7A830BCB2}" type="asst">
      <dgm:prSet custT="1"/>
      <dgm:spPr>
        <a:solidFill>
          <a:schemeClr val="bg1"/>
        </a:solidFill>
        <a:ln w="19050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Correspondencia</a:t>
          </a:r>
        </a:p>
      </dgm:t>
    </dgm:pt>
    <dgm:pt modelId="{7FFF6D14-BD97-43D7-951C-CBB169A806B7}" type="parTrans" cxnId="{DCF709A3-A13F-4F95-A482-4E80F9F07665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469ED3-FB35-423D-8284-8400B5834898}" type="sibTrans" cxnId="{DCF709A3-A13F-4F95-A482-4E80F9F07665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9A71B-8629-45F6-AC78-A7DB7C23608C}" type="asst">
      <dgm:prSet custT="1"/>
      <dgm:spPr>
        <a:solidFill>
          <a:schemeClr val="bg1"/>
        </a:solidFill>
        <a:ln w="19050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Identificación</a:t>
          </a:r>
        </a:p>
      </dgm:t>
    </dgm:pt>
    <dgm:pt modelId="{24B88722-81EE-4C9B-974C-8DF59D86F60D}" type="parTrans" cxnId="{AFEA267A-C126-421D-8048-DDC0FCFB718A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EF7D2-925B-491D-9E3C-29A879A4058A}" type="sibTrans" cxnId="{AFEA267A-C126-421D-8048-DDC0FCFB718A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4583A-70BE-48AC-A096-31D06FC0271A}" type="asst">
      <dgm:prSet custT="1"/>
      <dgm:spPr>
        <a:solidFill>
          <a:schemeClr val="bg1"/>
        </a:solidFill>
        <a:ln w="19050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Respuesta construida</a:t>
          </a:r>
        </a:p>
      </dgm:t>
    </dgm:pt>
    <dgm:pt modelId="{362C9D23-8C35-4630-8FCD-2A9A12663B29}" type="parTrans" cxnId="{FE7DB206-B53E-4D51-BEF6-F9F276E6F4D2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D0BDC-1E14-4FA2-A75A-A985BE3361F6}" type="sibTrans" cxnId="{FE7DB206-B53E-4D51-BEF6-F9F276E6F4D2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B36F9-A401-4391-A006-D6C4A069E202}" type="asst">
      <dgm:prSet custT="1"/>
      <dgm:spPr>
        <a:solidFill>
          <a:schemeClr val="bg1"/>
        </a:solidFill>
        <a:ln w="19050">
          <a:solidFill>
            <a:srgbClr val="F1881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Respuesta corta</a:t>
          </a:r>
        </a:p>
      </dgm:t>
    </dgm:pt>
    <dgm:pt modelId="{208222C0-A111-4580-ABBC-21366A34D740}" type="parTrans" cxnId="{1674F202-223F-4113-99D7-398003DAB8E2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1A3E4E-702E-4B3D-AEEC-87A3B89AE04B}" type="sibTrans" cxnId="{1674F202-223F-4113-99D7-398003DAB8E2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38B5D-5DE1-4B28-959D-B14932E9F2BE}" type="asst">
      <dgm:prSet custT="1"/>
      <dgm:spPr>
        <a:solidFill>
          <a:schemeClr val="bg1"/>
        </a:solidFill>
        <a:ln w="19050">
          <a:solidFill>
            <a:srgbClr val="F1881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ejercicios</a:t>
          </a:r>
        </a:p>
      </dgm:t>
    </dgm:pt>
    <dgm:pt modelId="{817DD4E0-6525-4E6A-9993-B48B673AC2B1}" type="parTrans" cxnId="{E02787E6-9182-4AAB-B5C3-CC00310012B2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F5F402-C6F9-47DA-ACFA-919F2FA1F875}" type="sibTrans" cxnId="{E02787E6-9182-4AAB-B5C3-CC00310012B2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9BCA8-CC46-48EB-8839-9F1DE76E0344}" type="asst">
      <dgm:prSet custT="1"/>
      <dgm:spPr>
        <a:solidFill>
          <a:schemeClr val="bg1"/>
        </a:solidFill>
        <a:ln w="19050">
          <a:solidFill>
            <a:srgbClr val="F1881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ejercicios</a:t>
          </a:r>
        </a:p>
      </dgm:t>
    </dgm:pt>
    <dgm:pt modelId="{2B08540D-8AF6-4EE6-B6A8-FA995659700B}" type="parTrans" cxnId="{8BA660A1-673A-4E27-A771-F2334F1A3CF0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4D8279-D3EC-4059-97DD-D71428F2A770}" type="sibTrans" cxnId="{8BA660A1-673A-4E27-A771-F2334F1A3CF0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F3AA0-1A76-441C-A269-56FBCA8F50CD}" type="asst">
      <dgm:prSet custT="1"/>
      <dgm:spPr>
        <a:solidFill>
          <a:schemeClr val="bg1"/>
        </a:solidFill>
        <a:ln w="19050">
          <a:solidFill>
            <a:srgbClr val="F1881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problemas</a:t>
          </a:r>
        </a:p>
      </dgm:t>
    </dgm:pt>
    <dgm:pt modelId="{733DC8EA-816B-43EA-8D8F-87F2B76F50D7}" type="parTrans" cxnId="{F5BF08B1-2D2A-4216-8286-57B47738FE5F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44514-7E0F-488D-AAC1-1413D47FAE1F}" type="sibTrans" cxnId="{F5BF08B1-2D2A-4216-8286-57B47738FE5F}">
      <dgm:prSet/>
      <dgm:spPr/>
      <dgm:t>
        <a:bodyPr/>
        <a:lstStyle/>
        <a:p>
          <a:endParaRPr lang="es-ES" sz="16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BCB3D6-62FB-454A-A55A-1C05840A077C}" type="asst">
      <dgm:prSet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Simple</a:t>
          </a:r>
          <a:endParaRPr lang="es-ES" sz="1600" b="0" dirty="0"/>
        </a:p>
      </dgm:t>
    </dgm:pt>
    <dgm:pt modelId="{B4155011-4DD8-438E-A6EC-4D2935486D5B}" type="parTrans" cxnId="{B6222DB6-C6D8-4EE3-9F30-C05203F3D9B3}">
      <dgm:prSet/>
      <dgm:spPr/>
      <dgm:t>
        <a:bodyPr/>
        <a:lstStyle/>
        <a:p>
          <a:endParaRPr lang="es-ES" sz="2000"/>
        </a:p>
      </dgm:t>
    </dgm:pt>
    <dgm:pt modelId="{8A72C1A2-5E9A-405B-A6A2-D411B7403BDA}" type="sibTrans" cxnId="{B6222DB6-C6D8-4EE3-9F30-C05203F3D9B3}">
      <dgm:prSet/>
      <dgm:spPr/>
      <dgm:t>
        <a:bodyPr/>
        <a:lstStyle/>
        <a:p>
          <a:endParaRPr lang="es-ES" sz="2000"/>
        </a:p>
      </dgm:t>
    </dgm:pt>
    <dgm:pt modelId="{4C01F243-7C24-4BBC-A698-29A374C61CFE}" type="asst">
      <dgm:prSet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 contexto.</a:t>
          </a:r>
          <a:endParaRPr lang="es-ES" sz="1600" b="0" dirty="0"/>
        </a:p>
      </dgm:t>
    </dgm:pt>
    <dgm:pt modelId="{46954317-DB4E-4E68-A278-6205BDC28B44}" type="sibTrans" cxnId="{B8A495AC-D7E3-4263-BB55-B52E8F0355C4}">
      <dgm:prSet/>
      <dgm:spPr/>
      <dgm:t>
        <a:bodyPr/>
        <a:lstStyle/>
        <a:p>
          <a:endParaRPr lang="es-ES" sz="2000"/>
        </a:p>
      </dgm:t>
    </dgm:pt>
    <dgm:pt modelId="{367F6399-9636-4ABF-9325-05E669F3AC0D}" type="parTrans" cxnId="{B8A495AC-D7E3-4263-BB55-B52E8F0355C4}">
      <dgm:prSet/>
      <dgm:spPr/>
      <dgm:t>
        <a:bodyPr/>
        <a:lstStyle/>
        <a:p>
          <a:endParaRPr lang="es-ES" sz="2000"/>
        </a:p>
      </dgm:t>
    </dgm:pt>
    <dgm:pt modelId="{5B473578-CCA5-4EF1-8C08-601B332FF87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1881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Este tipo de ítem, para el caso de primer año EGB, </a:t>
          </a:r>
          <a:r>
            <a:rPr lang="es-ES" sz="12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únicamente, </a:t>
          </a:r>
          <a:r>
            <a:rPr lang="es-ES" sz="12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utilizará en la asignatura de Matemática y en sus respectivas atinencias.</a:t>
          </a:r>
          <a:endParaRPr lang="es-CR" sz="120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CBCDE3-5AF2-4531-A201-9C9AC71B6831}" type="parTrans" cxnId="{2BBD3673-098D-416C-8AA9-8AA5BD9B379F}">
      <dgm:prSet/>
      <dgm:spPr/>
      <dgm:t>
        <a:bodyPr/>
        <a:lstStyle/>
        <a:p>
          <a:endParaRPr lang="es-ES"/>
        </a:p>
      </dgm:t>
    </dgm:pt>
    <dgm:pt modelId="{B8D2B4E6-9A69-4ED0-B8BF-A50691C7B306}" type="sibTrans" cxnId="{2BBD3673-098D-416C-8AA9-8AA5BD9B379F}">
      <dgm:prSet/>
      <dgm:spPr/>
      <dgm:t>
        <a:bodyPr/>
        <a:lstStyle/>
        <a:p>
          <a:endParaRPr lang="es-ES"/>
        </a:p>
      </dgm:t>
    </dgm:pt>
    <dgm:pt modelId="{9ACA3BAA-3BDD-4182-9943-953DA956572B}" type="pres">
      <dgm:prSet presAssocID="{11BC0EBA-6FB8-4E54-9876-571C63CBE5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B02A9D-6C22-4477-86FF-0F339B930C16}" type="pres">
      <dgm:prSet presAssocID="{735A776F-0F35-445A-93E4-3340A968B090}" presName="hierRoot1" presStyleCnt="0">
        <dgm:presLayoutVars>
          <dgm:hierBranch val="init"/>
        </dgm:presLayoutVars>
      </dgm:prSet>
      <dgm:spPr/>
    </dgm:pt>
    <dgm:pt modelId="{E53A3E9B-506C-4B5E-B9A7-8FED2D657DCC}" type="pres">
      <dgm:prSet presAssocID="{735A776F-0F35-445A-93E4-3340A968B090}" presName="rootComposite1" presStyleCnt="0"/>
      <dgm:spPr/>
    </dgm:pt>
    <dgm:pt modelId="{B9329BB9-2E72-4CA1-BE81-000840F294EA}" type="pres">
      <dgm:prSet presAssocID="{735A776F-0F35-445A-93E4-3340A968B090}" presName="rootText1" presStyleLbl="node0" presStyleIdx="0" presStyleCnt="1" custScaleX="379669">
        <dgm:presLayoutVars>
          <dgm:chPref val="3"/>
        </dgm:presLayoutVars>
      </dgm:prSet>
      <dgm:spPr/>
    </dgm:pt>
    <dgm:pt modelId="{96B079EC-A05B-4962-B61B-3FA1297769AE}" type="pres">
      <dgm:prSet presAssocID="{735A776F-0F35-445A-93E4-3340A968B090}" presName="rootConnector1" presStyleLbl="node1" presStyleIdx="0" presStyleCnt="0"/>
      <dgm:spPr/>
    </dgm:pt>
    <dgm:pt modelId="{8335D7AD-A447-4461-83A3-B9E7EA4BA99C}" type="pres">
      <dgm:prSet presAssocID="{735A776F-0F35-445A-93E4-3340A968B090}" presName="hierChild2" presStyleCnt="0"/>
      <dgm:spPr/>
    </dgm:pt>
    <dgm:pt modelId="{736805F7-8622-4CF1-B11B-093965F1B908}" type="pres">
      <dgm:prSet presAssocID="{735A776F-0F35-445A-93E4-3340A968B090}" presName="hierChild3" presStyleCnt="0"/>
      <dgm:spPr/>
    </dgm:pt>
    <dgm:pt modelId="{CDDFEA50-7D24-4F46-8182-52599C7942C9}" type="pres">
      <dgm:prSet presAssocID="{8AF1C6A8-A849-4A92-8ABD-FB9F02A8E76E}" presName="Name111" presStyleLbl="parChTrans1D2" presStyleIdx="0" presStyleCnt="4"/>
      <dgm:spPr/>
    </dgm:pt>
    <dgm:pt modelId="{2EF60D6A-7E6A-4480-BAF7-3CD74328C82B}" type="pres">
      <dgm:prSet presAssocID="{F160DFF9-8BF8-4289-9C5E-A489B1A954C0}" presName="hierRoot3" presStyleCnt="0">
        <dgm:presLayoutVars>
          <dgm:hierBranch val="init"/>
        </dgm:presLayoutVars>
      </dgm:prSet>
      <dgm:spPr/>
    </dgm:pt>
    <dgm:pt modelId="{71CD7F2E-97DF-457C-9525-EF22B56121E0}" type="pres">
      <dgm:prSet presAssocID="{F160DFF9-8BF8-4289-9C5E-A489B1A954C0}" presName="rootComposite3" presStyleCnt="0"/>
      <dgm:spPr/>
    </dgm:pt>
    <dgm:pt modelId="{4AC32BF3-5572-402C-8994-9F074665B85B}" type="pres">
      <dgm:prSet presAssocID="{F160DFF9-8BF8-4289-9C5E-A489B1A954C0}" presName="rootText3" presStyleLbl="asst1" presStyleIdx="0" presStyleCnt="10" custScaleX="146326">
        <dgm:presLayoutVars>
          <dgm:chPref val="3"/>
        </dgm:presLayoutVars>
      </dgm:prSet>
      <dgm:spPr/>
    </dgm:pt>
    <dgm:pt modelId="{D10350B6-F587-4101-985E-E2FABD1026E0}" type="pres">
      <dgm:prSet presAssocID="{F160DFF9-8BF8-4289-9C5E-A489B1A954C0}" presName="rootConnector3" presStyleLbl="asst1" presStyleIdx="0" presStyleCnt="10"/>
      <dgm:spPr/>
    </dgm:pt>
    <dgm:pt modelId="{3E98315B-BB44-47B7-A2F0-0436E3795008}" type="pres">
      <dgm:prSet presAssocID="{F160DFF9-8BF8-4289-9C5E-A489B1A954C0}" presName="hierChild6" presStyleCnt="0"/>
      <dgm:spPr/>
    </dgm:pt>
    <dgm:pt modelId="{C626134B-DA5F-472C-BA83-64F99BC82036}" type="pres">
      <dgm:prSet presAssocID="{F160DFF9-8BF8-4289-9C5E-A489B1A954C0}" presName="hierChild7" presStyleCnt="0"/>
      <dgm:spPr/>
    </dgm:pt>
    <dgm:pt modelId="{41859A39-3B3C-4739-8F50-CD55F705794D}" type="pres">
      <dgm:prSet presAssocID="{B4155011-4DD8-438E-A6EC-4D2935486D5B}" presName="Name111" presStyleLbl="parChTrans1D3" presStyleIdx="0" presStyleCnt="6"/>
      <dgm:spPr/>
    </dgm:pt>
    <dgm:pt modelId="{91F8A4C3-696A-42DF-B201-3F0F8A1E2954}" type="pres">
      <dgm:prSet presAssocID="{03BCB3D6-62FB-454A-A55A-1C05840A077C}" presName="hierRoot3" presStyleCnt="0">
        <dgm:presLayoutVars>
          <dgm:hierBranch val="init"/>
        </dgm:presLayoutVars>
      </dgm:prSet>
      <dgm:spPr/>
    </dgm:pt>
    <dgm:pt modelId="{27C50BCD-2668-491B-9034-4C3F360AD112}" type="pres">
      <dgm:prSet presAssocID="{03BCB3D6-62FB-454A-A55A-1C05840A077C}" presName="rootComposite3" presStyleCnt="0"/>
      <dgm:spPr/>
    </dgm:pt>
    <dgm:pt modelId="{62367FF2-3A6D-433E-8207-23FC9371B34F}" type="pres">
      <dgm:prSet presAssocID="{03BCB3D6-62FB-454A-A55A-1C05840A077C}" presName="rootText3" presStyleLbl="asst1" presStyleIdx="1" presStyleCnt="10">
        <dgm:presLayoutVars>
          <dgm:chPref val="3"/>
        </dgm:presLayoutVars>
      </dgm:prSet>
      <dgm:spPr/>
    </dgm:pt>
    <dgm:pt modelId="{EFE3ADEC-1D48-4023-B49C-A6632C08F3BA}" type="pres">
      <dgm:prSet presAssocID="{03BCB3D6-62FB-454A-A55A-1C05840A077C}" presName="rootConnector3" presStyleLbl="asst1" presStyleIdx="1" presStyleCnt="10"/>
      <dgm:spPr/>
    </dgm:pt>
    <dgm:pt modelId="{4951FBBD-B8B7-4E13-9E1E-C17F47672FFC}" type="pres">
      <dgm:prSet presAssocID="{03BCB3D6-62FB-454A-A55A-1C05840A077C}" presName="hierChild6" presStyleCnt="0"/>
      <dgm:spPr/>
    </dgm:pt>
    <dgm:pt modelId="{460037B5-BD91-4314-BB13-DC7112CC528F}" type="pres">
      <dgm:prSet presAssocID="{03BCB3D6-62FB-454A-A55A-1C05840A077C}" presName="hierChild7" presStyleCnt="0"/>
      <dgm:spPr/>
    </dgm:pt>
    <dgm:pt modelId="{C035F544-3656-478E-92C7-EE30C1E7DD48}" type="pres">
      <dgm:prSet presAssocID="{367F6399-9636-4ABF-9325-05E669F3AC0D}" presName="Name111" presStyleLbl="parChTrans1D3" presStyleIdx="1" presStyleCnt="6"/>
      <dgm:spPr/>
    </dgm:pt>
    <dgm:pt modelId="{EC467EB6-DBDF-48FE-B4B7-0D1B22F197C4}" type="pres">
      <dgm:prSet presAssocID="{4C01F243-7C24-4BBC-A698-29A374C61CFE}" presName="hierRoot3" presStyleCnt="0">
        <dgm:presLayoutVars>
          <dgm:hierBranch val="init"/>
        </dgm:presLayoutVars>
      </dgm:prSet>
      <dgm:spPr/>
    </dgm:pt>
    <dgm:pt modelId="{10A855F5-7875-47A2-B049-259E13963F39}" type="pres">
      <dgm:prSet presAssocID="{4C01F243-7C24-4BBC-A698-29A374C61CFE}" presName="rootComposite3" presStyleCnt="0"/>
      <dgm:spPr/>
    </dgm:pt>
    <dgm:pt modelId="{4458BD60-1782-432A-9BB8-C92ECE2C9C6E}" type="pres">
      <dgm:prSet presAssocID="{4C01F243-7C24-4BBC-A698-29A374C61CFE}" presName="rootText3" presStyleLbl="asst1" presStyleIdx="2" presStyleCnt="10">
        <dgm:presLayoutVars>
          <dgm:chPref val="3"/>
        </dgm:presLayoutVars>
      </dgm:prSet>
      <dgm:spPr/>
    </dgm:pt>
    <dgm:pt modelId="{6A7446F9-2196-4867-A8CE-E9C3C299318B}" type="pres">
      <dgm:prSet presAssocID="{4C01F243-7C24-4BBC-A698-29A374C61CFE}" presName="rootConnector3" presStyleLbl="asst1" presStyleIdx="2" presStyleCnt="10"/>
      <dgm:spPr/>
    </dgm:pt>
    <dgm:pt modelId="{F7D121A9-2C59-4EF1-9284-AD3B473EA6DE}" type="pres">
      <dgm:prSet presAssocID="{4C01F243-7C24-4BBC-A698-29A374C61CFE}" presName="hierChild6" presStyleCnt="0"/>
      <dgm:spPr/>
    </dgm:pt>
    <dgm:pt modelId="{A091B95D-B0B1-40B3-825D-A0F0F9712B58}" type="pres">
      <dgm:prSet presAssocID="{4C01F243-7C24-4BBC-A698-29A374C61CFE}" presName="hierChild7" presStyleCnt="0"/>
      <dgm:spPr/>
    </dgm:pt>
    <dgm:pt modelId="{AA8891F0-4864-46C2-ABB4-2F031175D6C0}" type="pres">
      <dgm:prSet presAssocID="{7FFF6D14-BD97-43D7-951C-CBB169A806B7}" presName="Name111" presStyleLbl="parChTrans1D2" presStyleIdx="1" presStyleCnt="4"/>
      <dgm:spPr/>
    </dgm:pt>
    <dgm:pt modelId="{AE842DB8-A818-4617-9190-F25179230696}" type="pres">
      <dgm:prSet presAssocID="{22A37EDF-A6B2-4437-9547-64D7A830BCB2}" presName="hierRoot3" presStyleCnt="0">
        <dgm:presLayoutVars>
          <dgm:hierBranch val="init"/>
        </dgm:presLayoutVars>
      </dgm:prSet>
      <dgm:spPr/>
    </dgm:pt>
    <dgm:pt modelId="{A6440932-29AA-411F-A845-546ADDE8D399}" type="pres">
      <dgm:prSet presAssocID="{22A37EDF-A6B2-4437-9547-64D7A830BCB2}" presName="rootComposite3" presStyleCnt="0"/>
      <dgm:spPr/>
    </dgm:pt>
    <dgm:pt modelId="{44C65E4A-332F-46F1-96AE-93D6AB47C545}" type="pres">
      <dgm:prSet presAssocID="{22A37EDF-A6B2-4437-9547-64D7A830BCB2}" presName="rootText3" presStyleLbl="asst1" presStyleIdx="3" presStyleCnt="10" custScaleX="179653">
        <dgm:presLayoutVars>
          <dgm:chPref val="3"/>
        </dgm:presLayoutVars>
      </dgm:prSet>
      <dgm:spPr/>
    </dgm:pt>
    <dgm:pt modelId="{AFB45F07-46BE-42C7-81E9-D9AD9F3D5533}" type="pres">
      <dgm:prSet presAssocID="{22A37EDF-A6B2-4437-9547-64D7A830BCB2}" presName="rootConnector3" presStyleLbl="asst1" presStyleIdx="3" presStyleCnt="10"/>
      <dgm:spPr/>
    </dgm:pt>
    <dgm:pt modelId="{7A12C3E7-E0F0-49D5-8EC4-358390D888A4}" type="pres">
      <dgm:prSet presAssocID="{22A37EDF-A6B2-4437-9547-64D7A830BCB2}" presName="hierChild6" presStyleCnt="0"/>
      <dgm:spPr/>
    </dgm:pt>
    <dgm:pt modelId="{3A67D9F6-2328-4ABB-8822-486FCE24C235}" type="pres">
      <dgm:prSet presAssocID="{22A37EDF-A6B2-4437-9547-64D7A830BCB2}" presName="hierChild7" presStyleCnt="0"/>
      <dgm:spPr/>
    </dgm:pt>
    <dgm:pt modelId="{169A2C04-6A8C-4BEA-947C-F4236FD48D36}" type="pres">
      <dgm:prSet presAssocID="{24B88722-81EE-4C9B-974C-8DF59D86F60D}" presName="Name111" presStyleLbl="parChTrans1D2" presStyleIdx="2" presStyleCnt="4"/>
      <dgm:spPr/>
    </dgm:pt>
    <dgm:pt modelId="{1053220A-1ECF-4088-9B6D-69915F63A116}" type="pres">
      <dgm:prSet presAssocID="{3EA9A71B-8629-45F6-AC78-A7DB7C23608C}" presName="hierRoot3" presStyleCnt="0">
        <dgm:presLayoutVars>
          <dgm:hierBranch val="init"/>
        </dgm:presLayoutVars>
      </dgm:prSet>
      <dgm:spPr/>
    </dgm:pt>
    <dgm:pt modelId="{B2F24846-22A6-4ED6-A23F-E93B54749D06}" type="pres">
      <dgm:prSet presAssocID="{3EA9A71B-8629-45F6-AC78-A7DB7C23608C}" presName="rootComposite3" presStyleCnt="0"/>
      <dgm:spPr/>
    </dgm:pt>
    <dgm:pt modelId="{1C7C559F-E466-45B9-8D9B-BE5F81298435}" type="pres">
      <dgm:prSet presAssocID="{3EA9A71B-8629-45F6-AC78-A7DB7C23608C}" presName="rootText3" presStyleLbl="asst1" presStyleIdx="4" presStyleCnt="10" custScaleX="166430">
        <dgm:presLayoutVars>
          <dgm:chPref val="3"/>
        </dgm:presLayoutVars>
      </dgm:prSet>
      <dgm:spPr/>
    </dgm:pt>
    <dgm:pt modelId="{60BABC81-D0E6-40CB-B90D-86C73B4C81A7}" type="pres">
      <dgm:prSet presAssocID="{3EA9A71B-8629-45F6-AC78-A7DB7C23608C}" presName="rootConnector3" presStyleLbl="asst1" presStyleIdx="4" presStyleCnt="10"/>
      <dgm:spPr/>
    </dgm:pt>
    <dgm:pt modelId="{FDECC64B-1E73-4646-B6CD-4F7A282DF5BC}" type="pres">
      <dgm:prSet presAssocID="{3EA9A71B-8629-45F6-AC78-A7DB7C23608C}" presName="hierChild6" presStyleCnt="0"/>
      <dgm:spPr/>
    </dgm:pt>
    <dgm:pt modelId="{D9840279-A7A1-4709-91A6-7DF4E53C156E}" type="pres">
      <dgm:prSet presAssocID="{3EA9A71B-8629-45F6-AC78-A7DB7C23608C}" presName="hierChild7" presStyleCnt="0"/>
      <dgm:spPr/>
    </dgm:pt>
    <dgm:pt modelId="{253459A6-FE48-41E2-8241-8FA8792B1022}" type="pres">
      <dgm:prSet presAssocID="{362C9D23-8C35-4630-8FCD-2A9A12663B29}" presName="Name111" presStyleLbl="parChTrans1D2" presStyleIdx="3" presStyleCnt="4"/>
      <dgm:spPr/>
    </dgm:pt>
    <dgm:pt modelId="{B28C120A-2293-47A2-819A-3F1EA375DB8C}" type="pres">
      <dgm:prSet presAssocID="{0FE4583A-70BE-48AC-A096-31D06FC0271A}" presName="hierRoot3" presStyleCnt="0">
        <dgm:presLayoutVars>
          <dgm:hierBranch val="init"/>
        </dgm:presLayoutVars>
      </dgm:prSet>
      <dgm:spPr/>
    </dgm:pt>
    <dgm:pt modelId="{8E084872-0B05-4EC9-ABF6-B3B7C4FCE7C0}" type="pres">
      <dgm:prSet presAssocID="{0FE4583A-70BE-48AC-A096-31D06FC0271A}" presName="rootComposite3" presStyleCnt="0"/>
      <dgm:spPr/>
    </dgm:pt>
    <dgm:pt modelId="{55E1624F-44E6-469D-AC65-E89F633B3473}" type="pres">
      <dgm:prSet presAssocID="{0FE4583A-70BE-48AC-A096-31D06FC0271A}" presName="rootText3" presStyleLbl="asst1" presStyleIdx="5" presStyleCnt="10" custScaleX="149607">
        <dgm:presLayoutVars>
          <dgm:chPref val="3"/>
        </dgm:presLayoutVars>
      </dgm:prSet>
      <dgm:spPr/>
    </dgm:pt>
    <dgm:pt modelId="{2E1AC59E-8AC7-4BFD-A77B-5EE9A7830206}" type="pres">
      <dgm:prSet presAssocID="{0FE4583A-70BE-48AC-A096-31D06FC0271A}" presName="rootConnector3" presStyleLbl="asst1" presStyleIdx="5" presStyleCnt="10"/>
      <dgm:spPr/>
    </dgm:pt>
    <dgm:pt modelId="{88241201-57EE-44AD-89F0-FEA9B4AE204F}" type="pres">
      <dgm:prSet presAssocID="{0FE4583A-70BE-48AC-A096-31D06FC0271A}" presName="hierChild6" presStyleCnt="0"/>
      <dgm:spPr/>
    </dgm:pt>
    <dgm:pt modelId="{C63CF07F-41A6-4384-9889-3EFF553A4FC7}" type="pres">
      <dgm:prSet presAssocID="{0FE4583A-70BE-48AC-A096-31D06FC0271A}" presName="hierChild7" presStyleCnt="0"/>
      <dgm:spPr/>
    </dgm:pt>
    <dgm:pt modelId="{EFB2AEC6-A4B1-4EBC-B4AF-B54A3C258C16}" type="pres">
      <dgm:prSet presAssocID="{208222C0-A111-4580-ABBC-21366A34D740}" presName="Name111" presStyleLbl="parChTrans1D3" presStyleIdx="2" presStyleCnt="6"/>
      <dgm:spPr/>
    </dgm:pt>
    <dgm:pt modelId="{ACF899EC-9B88-4F8B-B1DF-8EA806663A0C}" type="pres">
      <dgm:prSet presAssocID="{4FAB36F9-A401-4391-A006-D6C4A069E202}" presName="hierRoot3" presStyleCnt="0">
        <dgm:presLayoutVars>
          <dgm:hierBranch val="init"/>
        </dgm:presLayoutVars>
      </dgm:prSet>
      <dgm:spPr/>
    </dgm:pt>
    <dgm:pt modelId="{9895157D-75CC-4993-A88E-C77166C41779}" type="pres">
      <dgm:prSet presAssocID="{4FAB36F9-A401-4391-A006-D6C4A069E202}" presName="rootComposite3" presStyleCnt="0"/>
      <dgm:spPr/>
    </dgm:pt>
    <dgm:pt modelId="{198065C2-436D-474A-9E55-675F6CC795CB}" type="pres">
      <dgm:prSet presAssocID="{4FAB36F9-A401-4391-A006-D6C4A069E202}" presName="rootText3" presStyleLbl="asst1" presStyleIdx="6" presStyleCnt="10" custScaleX="165009">
        <dgm:presLayoutVars>
          <dgm:chPref val="3"/>
        </dgm:presLayoutVars>
      </dgm:prSet>
      <dgm:spPr/>
    </dgm:pt>
    <dgm:pt modelId="{99BBD2B0-EC14-45AA-8B51-17B894EFE6CD}" type="pres">
      <dgm:prSet presAssocID="{4FAB36F9-A401-4391-A006-D6C4A069E202}" presName="rootConnector3" presStyleLbl="asst1" presStyleIdx="6" presStyleCnt="10"/>
      <dgm:spPr/>
    </dgm:pt>
    <dgm:pt modelId="{9A589485-2E7E-4480-9EEB-E3799600A668}" type="pres">
      <dgm:prSet presAssocID="{4FAB36F9-A401-4391-A006-D6C4A069E202}" presName="hierChild6" presStyleCnt="0"/>
      <dgm:spPr/>
    </dgm:pt>
    <dgm:pt modelId="{8C695000-4267-4B96-9FEB-BAC5C6FFC29E}" type="pres">
      <dgm:prSet presAssocID="{4FAB36F9-A401-4391-A006-D6C4A069E202}" presName="hierChild7" presStyleCnt="0"/>
      <dgm:spPr/>
    </dgm:pt>
    <dgm:pt modelId="{4812A60C-899B-4E3B-BDE1-817345B305E5}" type="pres">
      <dgm:prSet presAssocID="{817DD4E0-6525-4E6A-9993-B48B673AC2B1}" presName="Name111" presStyleLbl="parChTrans1D3" presStyleIdx="3" presStyleCnt="6"/>
      <dgm:spPr/>
    </dgm:pt>
    <dgm:pt modelId="{897BD29C-8483-43B2-A9F5-551846934763}" type="pres">
      <dgm:prSet presAssocID="{9C638B5D-5DE1-4B28-959D-B14932E9F2BE}" presName="hierRoot3" presStyleCnt="0">
        <dgm:presLayoutVars>
          <dgm:hierBranch val="init"/>
        </dgm:presLayoutVars>
      </dgm:prSet>
      <dgm:spPr/>
    </dgm:pt>
    <dgm:pt modelId="{6709A89D-72E0-40CC-892D-8A4049147DA8}" type="pres">
      <dgm:prSet presAssocID="{9C638B5D-5DE1-4B28-959D-B14932E9F2BE}" presName="rootComposite3" presStyleCnt="0"/>
      <dgm:spPr/>
    </dgm:pt>
    <dgm:pt modelId="{1469AC50-D31E-4EAE-9BE0-969AD735C5B7}" type="pres">
      <dgm:prSet presAssocID="{9C638B5D-5DE1-4B28-959D-B14932E9F2BE}" presName="rootText3" presStyleLbl="asst1" presStyleIdx="7" presStyleCnt="10" custScaleX="165009">
        <dgm:presLayoutVars>
          <dgm:chPref val="3"/>
        </dgm:presLayoutVars>
      </dgm:prSet>
      <dgm:spPr/>
    </dgm:pt>
    <dgm:pt modelId="{2F68F8D7-6618-4CAD-ADB2-E158F86D73D9}" type="pres">
      <dgm:prSet presAssocID="{9C638B5D-5DE1-4B28-959D-B14932E9F2BE}" presName="rootConnector3" presStyleLbl="asst1" presStyleIdx="7" presStyleCnt="10"/>
      <dgm:spPr/>
    </dgm:pt>
    <dgm:pt modelId="{3CD56D17-9FF9-4B54-AF51-5B7D10243823}" type="pres">
      <dgm:prSet presAssocID="{9C638B5D-5DE1-4B28-959D-B14932E9F2BE}" presName="hierChild6" presStyleCnt="0"/>
      <dgm:spPr/>
    </dgm:pt>
    <dgm:pt modelId="{4184E294-939F-4A8E-AF39-70D80D3894EE}" type="pres">
      <dgm:prSet presAssocID="{9C638B5D-5DE1-4B28-959D-B14932E9F2BE}" presName="hierChild7" presStyleCnt="0"/>
      <dgm:spPr/>
    </dgm:pt>
    <dgm:pt modelId="{7EBB7CE3-22D7-47F8-BECF-5BB367A38661}" type="pres">
      <dgm:prSet presAssocID="{2B08540D-8AF6-4EE6-B6A8-FA995659700B}" presName="Name111" presStyleLbl="parChTrans1D3" presStyleIdx="4" presStyleCnt="6"/>
      <dgm:spPr/>
    </dgm:pt>
    <dgm:pt modelId="{1C78994B-85B8-4846-B43E-D4D95042FE67}" type="pres">
      <dgm:prSet presAssocID="{5F39BCA8-CC46-48EB-8839-9F1DE76E0344}" presName="hierRoot3" presStyleCnt="0">
        <dgm:presLayoutVars>
          <dgm:hierBranch val="init"/>
        </dgm:presLayoutVars>
      </dgm:prSet>
      <dgm:spPr/>
    </dgm:pt>
    <dgm:pt modelId="{FD5960F7-1DF8-4867-95C3-BC0ADDE8825B}" type="pres">
      <dgm:prSet presAssocID="{5F39BCA8-CC46-48EB-8839-9F1DE76E0344}" presName="rootComposite3" presStyleCnt="0"/>
      <dgm:spPr/>
    </dgm:pt>
    <dgm:pt modelId="{3ACC3BDA-10F7-45E9-8B9D-74A9165BA207}" type="pres">
      <dgm:prSet presAssocID="{5F39BCA8-CC46-48EB-8839-9F1DE76E0344}" presName="rootText3" presStyleLbl="asst1" presStyleIdx="8" presStyleCnt="10" custScaleX="165009">
        <dgm:presLayoutVars>
          <dgm:chPref val="3"/>
        </dgm:presLayoutVars>
      </dgm:prSet>
      <dgm:spPr/>
    </dgm:pt>
    <dgm:pt modelId="{72222975-997D-4F90-A981-495D045D56B7}" type="pres">
      <dgm:prSet presAssocID="{5F39BCA8-CC46-48EB-8839-9F1DE76E0344}" presName="rootConnector3" presStyleLbl="asst1" presStyleIdx="8" presStyleCnt="10"/>
      <dgm:spPr/>
    </dgm:pt>
    <dgm:pt modelId="{6ADBB367-7C10-416E-970F-BDC2C4B26591}" type="pres">
      <dgm:prSet presAssocID="{5F39BCA8-CC46-48EB-8839-9F1DE76E0344}" presName="hierChild6" presStyleCnt="0"/>
      <dgm:spPr/>
    </dgm:pt>
    <dgm:pt modelId="{195DCCB1-1AF1-4A20-BFFB-2940C3D8B251}" type="pres">
      <dgm:prSet presAssocID="{5F39BCA8-CC46-48EB-8839-9F1DE76E0344}" presName="hierChild7" presStyleCnt="0"/>
      <dgm:spPr/>
    </dgm:pt>
    <dgm:pt modelId="{FBEAF364-0E80-45FD-AAFD-C85A3754DE40}" type="pres">
      <dgm:prSet presAssocID="{733DC8EA-816B-43EA-8D8F-87F2B76F50D7}" presName="Name111" presStyleLbl="parChTrans1D3" presStyleIdx="5" presStyleCnt="6"/>
      <dgm:spPr/>
    </dgm:pt>
    <dgm:pt modelId="{606279C4-1F8C-46CD-8A18-BF5AC06AC8E5}" type="pres">
      <dgm:prSet presAssocID="{A30F3AA0-1A76-441C-A269-56FBCA8F50CD}" presName="hierRoot3" presStyleCnt="0">
        <dgm:presLayoutVars>
          <dgm:hierBranch val="init"/>
        </dgm:presLayoutVars>
      </dgm:prSet>
      <dgm:spPr/>
    </dgm:pt>
    <dgm:pt modelId="{6EDAC324-D3E3-4CC8-B9EC-3531F65AF845}" type="pres">
      <dgm:prSet presAssocID="{A30F3AA0-1A76-441C-A269-56FBCA8F50CD}" presName="rootComposite3" presStyleCnt="0"/>
      <dgm:spPr/>
    </dgm:pt>
    <dgm:pt modelId="{144F7857-D459-4E6E-B8E8-1EB531444097}" type="pres">
      <dgm:prSet presAssocID="{A30F3AA0-1A76-441C-A269-56FBCA8F50CD}" presName="rootText3" presStyleLbl="asst1" presStyleIdx="9" presStyleCnt="10" custScaleX="165009">
        <dgm:presLayoutVars>
          <dgm:chPref val="3"/>
        </dgm:presLayoutVars>
      </dgm:prSet>
      <dgm:spPr/>
    </dgm:pt>
    <dgm:pt modelId="{E5F6E636-7BB7-495C-AE3B-3C75305BFE64}" type="pres">
      <dgm:prSet presAssocID="{A30F3AA0-1A76-441C-A269-56FBCA8F50CD}" presName="rootConnector3" presStyleLbl="asst1" presStyleIdx="9" presStyleCnt="10"/>
      <dgm:spPr/>
    </dgm:pt>
    <dgm:pt modelId="{3F25A954-80B7-4A0B-860E-C471CF0B1DBE}" type="pres">
      <dgm:prSet presAssocID="{A30F3AA0-1A76-441C-A269-56FBCA8F50CD}" presName="hierChild6" presStyleCnt="0"/>
      <dgm:spPr/>
    </dgm:pt>
    <dgm:pt modelId="{68F84727-9619-432A-A99B-362A680C0CF3}" type="pres">
      <dgm:prSet presAssocID="{E6CBCDE3-5AF2-4531-A201-9C9AC71B6831}" presName="Name37" presStyleLbl="parChTrans1D4" presStyleIdx="0" presStyleCnt="1"/>
      <dgm:spPr/>
    </dgm:pt>
    <dgm:pt modelId="{D8B22BA5-AA7E-4FDE-B3E0-1CA51FB11E77}" type="pres">
      <dgm:prSet presAssocID="{5B473578-CCA5-4EF1-8C08-601B332FF87A}" presName="hierRoot2" presStyleCnt="0">
        <dgm:presLayoutVars>
          <dgm:hierBranch val="init"/>
        </dgm:presLayoutVars>
      </dgm:prSet>
      <dgm:spPr/>
    </dgm:pt>
    <dgm:pt modelId="{C83A518F-8481-43EF-A477-FE7E386D3F04}" type="pres">
      <dgm:prSet presAssocID="{5B473578-CCA5-4EF1-8C08-601B332FF87A}" presName="rootComposite" presStyleCnt="0"/>
      <dgm:spPr/>
    </dgm:pt>
    <dgm:pt modelId="{CE9C4102-0F98-4867-ADE8-84AFD9CAFEFA}" type="pres">
      <dgm:prSet presAssocID="{5B473578-CCA5-4EF1-8C08-601B332FF87A}" presName="rootText" presStyleLbl="node4" presStyleIdx="0" presStyleCnt="1" custScaleX="292313" custScaleY="153830">
        <dgm:presLayoutVars>
          <dgm:chPref val="3"/>
        </dgm:presLayoutVars>
      </dgm:prSet>
      <dgm:spPr/>
    </dgm:pt>
    <dgm:pt modelId="{5F03F95B-2936-47CB-9E3B-0F0FF1E3FFBE}" type="pres">
      <dgm:prSet presAssocID="{5B473578-CCA5-4EF1-8C08-601B332FF87A}" presName="rootConnector" presStyleLbl="node4" presStyleIdx="0" presStyleCnt="1"/>
      <dgm:spPr/>
    </dgm:pt>
    <dgm:pt modelId="{5BCAA428-A34E-4AD0-96AE-37D0AD88CAAC}" type="pres">
      <dgm:prSet presAssocID="{5B473578-CCA5-4EF1-8C08-601B332FF87A}" presName="hierChild4" presStyleCnt="0"/>
      <dgm:spPr/>
    </dgm:pt>
    <dgm:pt modelId="{036DE6E8-E85E-4813-BCD1-FDD211503837}" type="pres">
      <dgm:prSet presAssocID="{5B473578-CCA5-4EF1-8C08-601B332FF87A}" presName="hierChild5" presStyleCnt="0"/>
      <dgm:spPr/>
    </dgm:pt>
    <dgm:pt modelId="{DF3196DD-B033-433F-81F3-B61E7483FE62}" type="pres">
      <dgm:prSet presAssocID="{A30F3AA0-1A76-441C-A269-56FBCA8F50CD}" presName="hierChild7" presStyleCnt="0"/>
      <dgm:spPr/>
    </dgm:pt>
  </dgm:ptLst>
  <dgm:cxnLst>
    <dgm:cxn modelId="{2E234C00-6BC7-4111-8E11-F82DD4AD60F4}" type="presOf" srcId="{9C638B5D-5DE1-4B28-959D-B14932E9F2BE}" destId="{2F68F8D7-6618-4CAD-ADB2-E158F86D73D9}" srcOrd="1" destOrd="0" presId="urn:microsoft.com/office/officeart/2005/8/layout/orgChart1"/>
    <dgm:cxn modelId="{1674F202-223F-4113-99D7-398003DAB8E2}" srcId="{0FE4583A-70BE-48AC-A096-31D06FC0271A}" destId="{4FAB36F9-A401-4391-A006-D6C4A069E202}" srcOrd="0" destOrd="0" parTransId="{208222C0-A111-4580-ABBC-21366A34D740}" sibTransId="{0C1A3E4E-702E-4B3D-AEEC-87A3B89AE04B}"/>
    <dgm:cxn modelId="{FE7DB206-B53E-4D51-BEF6-F9F276E6F4D2}" srcId="{735A776F-0F35-445A-93E4-3340A968B090}" destId="{0FE4583A-70BE-48AC-A096-31D06FC0271A}" srcOrd="3" destOrd="0" parTransId="{362C9D23-8C35-4630-8FCD-2A9A12663B29}" sibTransId="{8B7D0BDC-1E14-4FA2-A75A-A985BE3361F6}"/>
    <dgm:cxn modelId="{68A8A609-F750-4524-9B0E-D771E379E5DB}" type="presOf" srcId="{7FFF6D14-BD97-43D7-951C-CBB169A806B7}" destId="{AA8891F0-4864-46C2-ABB4-2F031175D6C0}" srcOrd="0" destOrd="0" presId="urn:microsoft.com/office/officeart/2005/8/layout/orgChart1"/>
    <dgm:cxn modelId="{B97EF712-ADE8-4AFE-B280-1378EF2C9B08}" type="presOf" srcId="{8AF1C6A8-A849-4A92-8ABD-FB9F02A8E76E}" destId="{CDDFEA50-7D24-4F46-8182-52599C7942C9}" srcOrd="0" destOrd="0" presId="urn:microsoft.com/office/officeart/2005/8/layout/orgChart1"/>
    <dgm:cxn modelId="{BC56741B-67B1-4FB0-ACFC-A148C777D11E}" srcId="{735A776F-0F35-445A-93E4-3340A968B090}" destId="{F160DFF9-8BF8-4289-9C5E-A489B1A954C0}" srcOrd="0" destOrd="0" parTransId="{8AF1C6A8-A849-4A92-8ABD-FB9F02A8E76E}" sibTransId="{472AE909-1827-4595-B024-BA2D7284F0BE}"/>
    <dgm:cxn modelId="{133D8821-8DBC-4CA7-AB71-7F881DECF279}" type="presOf" srcId="{362C9D23-8C35-4630-8FCD-2A9A12663B29}" destId="{253459A6-FE48-41E2-8241-8FA8792B1022}" srcOrd="0" destOrd="0" presId="urn:microsoft.com/office/officeart/2005/8/layout/orgChart1"/>
    <dgm:cxn modelId="{92EC9A30-C7DE-4300-A6AF-C64F0618B82C}" type="presOf" srcId="{5F39BCA8-CC46-48EB-8839-9F1DE76E0344}" destId="{72222975-997D-4F90-A981-495D045D56B7}" srcOrd="1" destOrd="0" presId="urn:microsoft.com/office/officeart/2005/8/layout/orgChart1"/>
    <dgm:cxn modelId="{9CE0DE45-280D-4498-B7E6-67122F724E4E}" type="presOf" srcId="{4C01F243-7C24-4BBC-A698-29A374C61CFE}" destId="{6A7446F9-2196-4867-A8CE-E9C3C299318B}" srcOrd="1" destOrd="0" presId="urn:microsoft.com/office/officeart/2005/8/layout/orgChart1"/>
    <dgm:cxn modelId="{2C454949-1611-4527-93E3-ED2226F328B7}" type="presOf" srcId="{A30F3AA0-1A76-441C-A269-56FBCA8F50CD}" destId="{144F7857-D459-4E6E-B8E8-1EB531444097}" srcOrd="0" destOrd="0" presId="urn:microsoft.com/office/officeart/2005/8/layout/orgChart1"/>
    <dgm:cxn modelId="{39692F50-C67C-404E-82DA-78113E39DEF2}" type="presOf" srcId="{4C01F243-7C24-4BBC-A698-29A374C61CFE}" destId="{4458BD60-1782-432A-9BB8-C92ECE2C9C6E}" srcOrd="0" destOrd="0" presId="urn:microsoft.com/office/officeart/2005/8/layout/orgChart1"/>
    <dgm:cxn modelId="{1B49D050-22F7-43E5-94C3-59FC0C05C5CB}" type="presOf" srcId="{367F6399-9636-4ABF-9325-05E669F3AC0D}" destId="{C035F544-3656-478E-92C7-EE30C1E7DD48}" srcOrd="0" destOrd="0" presId="urn:microsoft.com/office/officeart/2005/8/layout/orgChart1"/>
    <dgm:cxn modelId="{B72F0455-D9BC-41D5-B96C-797C267DC394}" type="presOf" srcId="{5F39BCA8-CC46-48EB-8839-9F1DE76E0344}" destId="{3ACC3BDA-10F7-45E9-8B9D-74A9165BA207}" srcOrd="0" destOrd="0" presId="urn:microsoft.com/office/officeart/2005/8/layout/orgChart1"/>
    <dgm:cxn modelId="{AEFCB25A-EAC1-4840-96D4-813F19DE557D}" type="presOf" srcId="{11BC0EBA-6FB8-4E54-9876-571C63CBE583}" destId="{9ACA3BAA-3BDD-4182-9943-953DA956572B}" srcOrd="0" destOrd="0" presId="urn:microsoft.com/office/officeart/2005/8/layout/orgChart1"/>
    <dgm:cxn modelId="{198A3160-F8B6-40A4-AD3D-BC5BA167F4CD}" type="presOf" srcId="{9C638B5D-5DE1-4B28-959D-B14932E9F2BE}" destId="{1469AC50-D31E-4EAE-9BE0-969AD735C5B7}" srcOrd="0" destOrd="0" presId="urn:microsoft.com/office/officeart/2005/8/layout/orgChart1"/>
    <dgm:cxn modelId="{BBDD4F68-1D59-43F6-9670-A76DC5F64DB0}" type="presOf" srcId="{208222C0-A111-4580-ABBC-21366A34D740}" destId="{EFB2AEC6-A4B1-4EBC-B4AF-B54A3C258C16}" srcOrd="0" destOrd="0" presId="urn:microsoft.com/office/officeart/2005/8/layout/orgChart1"/>
    <dgm:cxn modelId="{B9CC616E-3427-43C1-B330-A12C3819D488}" type="presOf" srcId="{E6CBCDE3-5AF2-4531-A201-9C9AC71B6831}" destId="{68F84727-9619-432A-A99B-362A680C0CF3}" srcOrd="0" destOrd="0" presId="urn:microsoft.com/office/officeart/2005/8/layout/orgChart1"/>
    <dgm:cxn modelId="{2BBD3673-098D-416C-8AA9-8AA5BD9B379F}" srcId="{A30F3AA0-1A76-441C-A269-56FBCA8F50CD}" destId="{5B473578-CCA5-4EF1-8C08-601B332FF87A}" srcOrd="0" destOrd="0" parTransId="{E6CBCDE3-5AF2-4531-A201-9C9AC71B6831}" sibTransId="{B8D2B4E6-9A69-4ED0-B8BF-A50691C7B306}"/>
    <dgm:cxn modelId="{AFEA267A-C126-421D-8048-DDC0FCFB718A}" srcId="{735A776F-0F35-445A-93E4-3340A968B090}" destId="{3EA9A71B-8629-45F6-AC78-A7DB7C23608C}" srcOrd="2" destOrd="0" parTransId="{24B88722-81EE-4C9B-974C-8DF59D86F60D}" sibTransId="{854EF7D2-925B-491D-9E3C-29A879A4058A}"/>
    <dgm:cxn modelId="{82F2597F-1DEA-448B-A214-599AAF1453B1}" type="presOf" srcId="{735A776F-0F35-445A-93E4-3340A968B090}" destId="{B9329BB9-2E72-4CA1-BE81-000840F294EA}" srcOrd="0" destOrd="0" presId="urn:microsoft.com/office/officeart/2005/8/layout/orgChart1"/>
    <dgm:cxn modelId="{0FEC9B7F-7CEC-4AE0-8A2F-198F7775D6B6}" type="presOf" srcId="{2B08540D-8AF6-4EE6-B6A8-FA995659700B}" destId="{7EBB7CE3-22D7-47F8-BECF-5BB367A38661}" srcOrd="0" destOrd="0" presId="urn:microsoft.com/office/officeart/2005/8/layout/orgChart1"/>
    <dgm:cxn modelId="{3F431883-662B-4BA1-9C14-B7DEC8714C71}" type="presOf" srcId="{3EA9A71B-8629-45F6-AC78-A7DB7C23608C}" destId="{60BABC81-D0E6-40CB-B90D-86C73B4C81A7}" srcOrd="1" destOrd="0" presId="urn:microsoft.com/office/officeart/2005/8/layout/orgChart1"/>
    <dgm:cxn modelId="{266F1F8F-8306-480F-A38D-53E577F4B3E1}" type="presOf" srcId="{735A776F-0F35-445A-93E4-3340A968B090}" destId="{96B079EC-A05B-4962-B61B-3FA1297769AE}" srcOrd="1" destOrd="0" presId="urn:microsoft.com/office/officeart/2005/8/layout/orgChart1"/>
    <dgm:cxn modelId="{4DB2318F-C728-4C02-9582-7628657F0ABB}" type="presOf" srcId="{5B473578-CCA5-4EF1-8C08-601B332FF87A}" destId="{CE9C4102-0F98-4867-ADE8-84AFD9CAFEFA}" srcOrd="0" destOrd="0" presId="urn:microsoft.com/office/officeart/2005/8/layout/orgChart1"/>
    <dgm:cxn modelId="{B9710F9E-BC0D-4061-90B1-8F52C2BC3A2D}" type="presOf" srcId="{4FAB36F9-A401-4391-A006-D6C4A069E202}" destId="{99BBD2B0-EC14-45AA-8B51-17B894EFE6CD}" srcOrd="1" destOrd="0" presId="urn:microsoft.com/office/officeart/2005/8/layout/orgChart1"/>
    <dgm:cxn modelId="{8BA660A1-673A-4E27-A771-F2334F1A3CF0}" srcId="{0FE4583A-70BE-48AC-A096-31D06FC0271A}" destId="{5F39BCA8-CC46-48EB-8839-9F1DE76E0344}" srcOrd="2" destOrd="0" parTransId="{2B08540D-8AF6-4EE6-B6A8-FA995659700B}" sibTransId="{BD4D8279-D3EC-4059-97DD-D71428F2A770}"/>
    <dgm:cxn modelId="{DCF709A3-A13F-4F95-A482-4E80F9F07665}" srcId="{735A776F-0F35-445A-93E4-3340A968B090}" destId="{22A37EDF-A6B2-4437-9547-64D7A830BCB2}" srcOrd="1" destOrd="0" parTransId="{7FFF6D14-BD97-43D7-951C-CBB169A806B7}" sibTransId="{9B469ED3-FB35-423D-8284-8400B5834898}"/>
    <dgm:cxn modelId="{29C477A4-E455-4DC3-8AB1-AD6CE0D26638}" type="presOf" srcId="{22A37EDF-A6B2-4437-9547-64D7A830BCB2}" destId="{AFB45F07-46BE-42C7-81E9-D9AD9F3D5533}" srcOrd="1" destOrd="0" presId="urn:microsoft.com/office/officeart/2005/8/layout/orgChart1"/>
    <dgm:cxn modelId="{F80252A5-7DAA-4548-9E28-DD4B614AD687}" type="presOf" srcId="{3EA9A71B-8629-45F6-AC78-A7DB7C23608C}" destId="{1C7C559F-E466-45B9-8D9B-BE5F81298435}" srcOrd="0" destOrd="0" presId="urn:microsoft.com/office/officeart/2005/8/layout/orgChart1"/>
    <dgm:cxn modelId="{B8A495AC-D7E3-4263-BB55-B52E8F0355C4}" srcId="{F160DFF9-8BF8-4289-9C5E-A489B1A954C0}" destId="{4C01F243-7C24-4BBC-A698-29A374C61CFE}" srcOrd="1" destOrd="0" parTransId="{367F6399-9636-4ABF-9325-05E669F3AC0D}" sibTransId="{46954317-DB4E-4E68-A278-6205BDC28B44}"/>
    <dgm:cxn modelId="{B8DB26AD-D7D5-4A01-8072-1431484D8DDF}" type="presOf" srcId="{A30F3AA0-1A76-441C-A269-56FBCA8F50CD}" destId="{E5F6E636-7BB7-495C-AE3B-3C75305BFE64}" srcOrd="1" destOrd="0" presId="urn:microsoft.com/office/officeart/2005/8/layout/orgChart1"/>
    <dgm:cxn modelId="{A723FEAF-90E2-4789-BB5F-DE41DE916032}" type="presOf" srcId="{B4155011-4DD8-438E-A6EC-4D2935486D5B}" destId="{41859A39-3B3C-4739-8F50-CD55F705794D}" srcOrd="0" destOrd="0" presId="urn:microsoft.com/office/officeart/2005/8/layout/orgChart1"/>
    <dgm:cxn modelId="{F5BF08B1-2D2A-4216-8286-57B47738FE5F}" srcId="{0FE4583A-70BE-48AC-A096-31D06FC0271A}" destId="{A30F3AA0-1A76-441C-A269-56FBCA8F50CD}" srcOrd="3" destOrd="0" parTransId="{733DC8EA-816B-43EA-8D8F-87F2B76F50D7}" sibTransId="{ABB44514-7E0F-488D-AAC1-1413D47FAE1F}"/>
    <dgm:cxn modelId="{B6222DB6-C6D8-4EE3-9F30-C05203F3D9B3}" srcId="{F160DFF9-8BF8-4289-9C5E-A489B1A954C0}" destId="{03BCB3D6-62FB-454A-A55A-1C05840A077C}" srcOrd="0" destOrd="0" parTransId="{B4155011-4DD8-438E-A6EC-4D2935486D5B}" sibTransId="{8A72C1A2-5E9A-405B-A6A2-D411B7403BDA}"/>
    <dgm:cxn modelId="{B46E6FB8-CDA9-43DE-B246-275F9527AD9C}" type="presOf" srcId="{03BCB3D6-62FB-454A-A55A-1C05840A077C}" destId="{62367FF2-3A6D-433E-8207-23FC9371B34F}" srcOrd="0" destOrd="0" presId="urn:microsoft.com/office/officeart/2005/8/layout/orgChart1"/>
    <dgm:cxn modelId="{A0B553BD-D896-4A94-A73D-A6B58A0C2D95}" type="presOf" srcId="{817DD4E0-6525-4E6A-9993-B48B673AC2B1}" destId="{4812A60C-899B-4E3B-BDE1-817345B305E5}" srcOrd="0" destOrd="0" presId="urn:microsoft.com/office/officeart/2005/8/layout/orgChart1"/>
    <dgm:cxn modelId="{D861F7C1-9039-420E-9A8E-EC56421CD8DA}" type="presOf" srcId="{22A37EDF-A6B2-4437-9547-64D7A830BCB2}" destId="{44C65E4A-332F-46F1-96AE-93D6AB47C545}" srcOrd="0" destOrd="0" presId="urn:microsoft.com/office/officeart/2005/8/layout/orgChart1"/>
    <dgm:cxn modelId="{BAFEB0C5-A3FD-42EB-909E-1DE393DD2106}" type="presOf" srcId="{4FAB36F9-A401-4391-A006-D6C4A069E202}" destId="{198065C2-436D-474A-9E55-675F6CC795CB}" srcOrd="0" destOrd="0" presId="urn:microsoft.com/office/officeart/2005/8/layout/orgChart1"/>
    <dgm:cxn modelId="{0756B2C5-85EB-4516-9342-EA3C0F6FEFB0}" type="presOf" srcId="{0FE4583A-70BE-48AC-A096-31D06FC0271A}" destId="{2E1AC59E-8AC7-4BFD-A77B-5EE9A7830206}" srcOrd="1" destOrd="0" presId="urn:microsoft.com/office/officeart/2005/8/layout/orgChart1"/>
    <dgm:cxn modelId="{0362E5C8-2060-414C-BEAB-B8950AF1BE0B}" type="presOf" srcId="{03BCB3D6-62FB-454A-A55A-1C05840A077C}" destId="{EFE3ADEC-1D48-4023-B49C-A6632C08F3BA}" srcOrd="1" destOrd="0" presId="urn:microsoft.com/office/officeart/2005/8/layout/orgChart1"/>
    <dgm:cxn modelId="{19EA65CC-5393-4E1E-8593-B69D7CE3B363}" srcId="{11BC0EBA-6FB8-4E54-9876-571C63CBE583}" destId="{735A776F-0F35-445A-93E4-3340A968B090}" srcOrd="0" destOrd="0" parTransId="{615BE62D-A3BB-4B68-B474-0DB935C7BF66}" sibTransId="{0CEC5111-9C8D-481E-A7CA-7A552D9A8B8A}"/>
    <dgm:cxn modelId="{32C10CD6-65DA-45CA-8BB7-404EB5BACD7F}" type="presOf" srcId="{0FE4583A-70BE-48AC-A096-31D06FC0271A}" destId="{55E1624F-44E6-469D-AC65-E89F633B3473}" srcOrd="0" destOrd="0" presId="urn:microsoft.com/office/officeart/2005/8/layout/orgChart1"/>
    <dgm:cxn modelId="{970C0DD6-C177-4367-98BB-F976A9516BFA}" type="presOf" srcId="{F160DFF9-8BF8-4289-9C5E-A489B1A954C0}" destId="{D10350B6-F587-4101-985E-E2FABD1026E0}" srcOrd="1" destOrd="0" presId="urn:microsoft.com/office/officeart/2005/8/layout/orgChart1"/>
    <dgm:cxn modelId="{A352ADDC-F4F0-4E67-83BD-C9F5351D779F}" type="presOf" srcId="{F160DFF9-8BF8-4289-9C5E-A489B1A954C0}" destId="{4AC32BF3-5572-402C-8994-9F074665B85B}" srcOrd="0" destOrd="0" presId="urn:microsoft.com/office/officeart/2005/8/layout/orgChart1"/>
    <dgm:cxn modelId="{25BAB7DE-7617-4FB5-B89A-F77F22CABC3F}" type="presOf" srcId="{733DC8EA-816B-43EA-8D8F-87F2B76F50D7}" destId="{FBEAF364-0E80-45FD-AAFD-C85A3754DE40}" srcOrd="0" destOrd="0" presId="urn:microsoft.com/office/officeart/2005/8/layout/orgChart1"/>
    <dgm:cxn modelId="{E446CDDF-A0AB-4847-ADF6-C57840E2310C}" type="presOf" srcId="{24B88722-81EE-4C9B-974C-8DF59D86F60D}" destId="{169A2C04-6A8C-4BEA-947C-F4236FD48D36}" srcOrd="0" destOrd="0" presId="urn:microsoft.com/office/officeart/2005/8/layout/orgChart1"/>
    <dgm:cxn modelId="{FDC88BE3-9544-4054-8A2B-0DC19BD72E64}" type="presOf" srcId="{5B473578-CCA5-4EF1-8C08-601B332FF87A}" destId="{5F03F95B-2936-47CB-9E3B-0F0FF1E3FFBE}" srcOrd="1" destOrd="0" presId="urn:microsoft.com/office/officeart/2005/8/layout/orgChart1"/>
    <dgm:cxn modelId="{E02787E6-9182-4AAB-B5C3-CC00310012B2}" srcId="{0FE4583A-70BE-48AC-A096-31D06FC0271A}" destId="{9C638B5D-5DE1-4B28-959D-B14932E9F2BE}" srcOrd="1" destOrd="0" parTransId="{817DD4E0-6525-4E6A-9993-B48B673AC2B1}" sibTransId="{C4F5F402-C6F9-47DA-ACFA-919F2FA1F875}"/>
    <dgm:cxn modelId="{27F552CC-D64A-402E-B01C-049A938DEE40}" type="presParOf" srcId="{9ACA3BAA-3BDD-4182-9943-953DA956572B}" destId="{77B02A9D-6C22-4477-86FF-0F339B930C16}" srcOrd="0" destOrd="0" presId="urn:microsoft.com/office/officeart/2005/8/layout/orgChart1"/>
    <dgm:cxn modelId="{5EFBD2BE-139C-420B-96D5-BB1095686B6F}" type="presParOf" srcId="{77B02A9D-6C22-4477-86FF-0F339B930C16}" destId="{E53A3E9B-506C-4B5E-B9A7-8FED2D657DCC}" srcOrd="0" destOrd="0" presId="urn:microsoft.com/office/officeart/2005/8/layout/orgChart1"/>
    <dgm:cxn modelId="{0A77B32D-3882-4FE9-BBCD-EC48BFBD9008}" type="presParOf" srcId="{E53A3E9B-506C-4B5E-B9A7-8FED2D657DCC}" destId="{B9329BB9-2E72-4CA1-BE81-000840F294EA}" srcOrd="0" destOrd="0" presId="urn:microsoft.com/office/officeart/2005/8/layout/orgChart1"/>
    <dgm:cxn modelId="{7F645E95-F7BF-4429-8E3D-B2B8808AA5B7}" type="presParOf" srcId="{E53A3E9B-506C-4B5E-B9A7-8FED2D657DCC}" destId="{96B079EC-A05B-4962-B61B-3FA1297769AE}" srcOrd="1" destOrd="0" presId="urn:microsoft.com/office/officeart/2005/8/layout/orgChart1"/>
    <dgm:cxn modelId="{51DC5C7C-8E0F-433D-A8D9-B57162CBFEC2}" type="presParOf" srcId="{77B02A9D-6C22-4477-86FF-0F339B930C16}" destId="{8335D7AD-A447-4461-83A3-B9E7EA4BA99C}" srcOrd="1" destOrd="0" presId="urn:microsoft.com/office/officeart/2005/8/layout/orgChart1"/>
    <dgm:cxn modelId="{7DF5DCBD-9532-4A14-A0B7-8459A41D64FD}" type="presParOf" srcId="{77B02A9D-6C22-4477-86FF-0F339B930C16}" destId="{736805F7-8622-4CF1-B11B-093965F1B908}" srcOrd="2" destOrd="0" presId="urn:microsoft.com/office/officeart/2005/8/layout/orgChart1"/>
    <dgm:cxn modelId="{29127019-4E01-4626-9818-D57F734BA9DB}" type="presParOf" srcId="{736805F7-8622-4CF1-B11B-093965F1B908}" destId="{CDDFEA50-7D24-4F46-8182-52599C7942C9}" srcOrd="0" destOrd="0" presId="urn:microsoft.com/office/officeart/2005/8/layout/orgChart1"/>
    <dgm:cxn modelId="{7017F161-2A88-48F7-ABBF-843DC0BEBC3E}" type="presParOf" srcId="{736805F7-8622-4CF1-B11B-093965F1B908}" destId="{2EF60D6A-7E6A-4480-BAF7-3CD74328C82B}" srcOrd="1" destOrd="0" presId="urn:microsoft.com/office/officeart/2005/8/layout/orgChart1"/>
    <dgm:cxn modelId="{60B6C227-A9E1-457A-AB5E-4A4BC6BFED5B}" type="presParOf" srcId="{2EF60D6A-7E6A-4480-BAF7-3CD74328C82B}" destId="{71CD7F2E-97DF-457C-9525-EF22B56121E0}" srcOrd="0" destOrd="0" presId="urn:microsoft.com/office/officeart/2005/8/layout/orgChart1"/>
    <dgm:cxn modelId="{FA7DED4C-94AB-4D1D-A279-87C2B1EBAFE4}" type="presParOf" srcId="{71CD7F2E-97DF-457C-9525-EF22B56121E0}" destId="{4AC32BF3-5572-402C-8994-9F074665B85B}" srcOrd="0" destOrd="0" presId="urn:microsoft.com/office/officeart/2005/8/layout/orgChart1"/>
    <dgm:cxn modelId="{A1F2A77E-8F3B-4E60-8C60-D4F0C17E0A16}" type="presParOf" srcId="{71CD7F2E-97DF-457C-9525-EF22B56121E0}" destId="{D10350B6-F587-4101-985E-E2FABD1026E0}" srcOrd="1" destOrd="0" presId="urn:microsoft.com/office/officeart/2005/8/layout/orgChart1"/>
    <dgm:cxn modelId="{F5AF4943-A9B9-4C3A-8FA3-9D1F7FC655BA}" type="presParOf" srcId="{2EF60D6A-7E6A-4480-BAF7-3CD74328C82B}" destId="{3E98315B-BB44-47B7-A2F0-0436E3795008}" srcOrd="1" destOrd="0" presId="urn:microsoft.com/office/officeart/2005/8/layout/orgChart1"/>
    <dgm:cxn modelId="{4B40E632-6D9D-4789-970E-D58FD30453B4}" type="presParOf" srcId="{2EF60D6A-7E6A-4480-BAF7-3CD74328C82B}" destId="{C626134B-DA5F-472C-BA83-64F99BC82036}" srcOrd="2" destOrd="0" presId="urn:microsoft.com/office/officeart/2005/8/layout/orgChart1"/>
    <dgm:cxn modelId="{5AD741A0-BDA0-4AEE-8176-F3D88FF34007}" type="presParOf" srcId="{C626134B-DA5F-472C-BA83-64F99BC82036}" destId="{41859A39-3B3C-4739-8F50-CD55F705794D}" srcOrd="0" destOrd="0" presId="urn:microsoft.com/office/officeart/2005/8/layout/orgChart1"/>
    <dgm:cxn modelId="{1AE2C122-34FF-4C7C-ABCA-787E61716470}" type="presParOf" srcId="{C626134B-DA5F-472C-BA83-64F99BC82036}" destId="{91F8A4C3-696A-42DF-B201-3F0F8A1E2954}" srcOrd="1" destOrd="0" presId="urn:microsoft.com/office/officeart/2005/8/layout/orgChart1"/>
    <dgm:cxn modelId="{FFC31486-C153-4182-A42C-3054F76FDE24}" type="presParOf" srcId="{91F8A4C3-696A-42DF-B201-3F0F8A1E2954}" destId="{27C50BCD-2668-491B-9034-4C3F360AD112}" srcOrd="0" destOrd="0" presId="urn:microsoft.com/office/officeart/2005/8/layout/orgChart1"/>
    <dgm:cxn modelId="{B88252BB-FD82-4014-B3B5-56BA87B09072}" type="presParOf" srcId="{27C50BCD-2668-491B-9034-4C3F360AD112}" destId="{62367FF2-3A6D-433E-8207-23FC9371B34F}" srcOrd="0" destOrd="0" presId="urn:microsoft.com/office/officeart/2005/8/layout/orgChart1"/>
    <dgm:cxn modelId="{A1DEEC3C-4425-444A-9306-68C78239C07A}" type="presParOf" srcId="{27C50BCD-2668-491B-9034-4C3F360AD112}" destId="{EFE3ADEC-1D48-4023-B49C-A6632C08F3BA}" srcOrd="1" destOrd="0" presId="urn:microsoft.com/office/officeart/2005/8/layout/orgChart1"/>
    <dgm:cxn modelId="{11E42936-A476-43AF-A6B4-E7276888F12F}" type="presParOf" srcId="{91F8A4C3-696A-42DF-B201-3F0F8A1E2954}" destId="{4951FBBD-B8B7-4E13-9E1E-C17F47672FFC}" srcOrd="1" destOrd="0" presId="urn:microsoft.com/office/officeart/2005/8/layout/orgChart1"/>
    <dgm:cxn modelId="{2EECE965-3B07-48D3-8640-0CB7B0C52737}" type="presParOf" srcId="{91F8A4C3-696A-42DF-B201-3F0F8A1E2954}" destId="{460037B5-BD91-4314-BB13-DC7112CC528F}" srcOrd="2" destOrd="0" presId="urn:microsoft.com/office/officeart/2005/8/layout/orgChart1"/>
    <dgm:cxn modelId="{BCCFF7C8-1702-4ECF-A873-FEF494E60B3C}" type="presParOf" srcId="{C626134B-DA5F-472C-BA83-64F99BC82036}" destId="{C035F544-3656-478E-92C7-EE30C1E7DD48}" srcOrd="2" destOrd="0" presId="urn:microsoft.com/office/officeart/2005/8/layout/orgChart1"/>
    <dgm:cxn modelId="{6402F630-930E-40B3-87B5-EAD4464A1E28}" type="presParOf" srcId="{C626134B-DA5F-472C-BA83-64F99BC82036}" destId="{EC467EB6-DBDF-48FE-B4B7-0D1B22F197C4}" srcOrd="3" destOrd="0" presId="urn:microsoft.com/office/officeart/2005/8/layout/orgChart1"/>
    <dgm:cxn modelId="{055911CB-10A8-4CCA-B8F2-AE7CF58A6AD1}" type="presParOf" srcId="{EC467EB6-DBDF-48FE-B4B7-0D1B22F197C4}" destId="{10A855F5-7875-47A2-B049-259E13963F39}" srcOrd="0" destOrd="0" presId="urn:microsoft.com/office/officeart/2005/8/layout/orgChart1"/>
    <dgm:cxn modelId="{6B3F7EF7-6ED9-4DB2-903A-1B9BC91D1A26}" type="presParOf" srcId="{10A855F5-7875-47A2-B049-259E13963F39}" destId="{4458BD60-1782-432A-9BB8-C92ECE2C9C6E}" srcOrd="0" destOrd="0" presId="urn:microsoft.com/office/officeart/2005/8/layout/orgChart1"/>
    <dgm:cxn modelId="{8859FC20-95A3-4C77-9D0B-8A8E9763B6AC}" type="presParOf" srcId="{10A855F5-7875-47A2-B049-259E13963F39}" destId="{6A7446F9-2196-4867-A8CE-E9C3C299318B}" srcOrd="1" destOrd="0" presId="urn:microsoft.com/office/officeart/2005/8/layout/orgChart1"/>
    <dgm:cxn modelId="{F54B244F-5E3E-4C12-A05D-617E8D28683E}" type="presParOf" srcId="{EC467EB6-DBDF-48FE-B4B7-0D1B22F197C4}" destId="{F7D121A9-2C59-4EF1-9284-AD3B473EA6DE}" srcOrd="1" destOrd="0" presId="urn:microsoft.com/office/officeart/2005/8/layout/orgChart1"/>
    <dgm:cxn modelId="{F054835A-C8F3-45B4-91E1-A597A1F091A8}" type="presParOf" srcId="{EC467EB6-DBDF-48FE-B4B7-0D1B22F197C4}" destId="{A091B95D-B0B1-40B3-825D-A0F0F9712B58}" srcOrd="2" destOrd="0" presId="urn:microsoft.com/office/officeart/2005/8/layout/orgChart1"/>
    <dgm:cxn modelId="{A62ED1F1-3D4E-47BA-BC9E-9C4E284B9862}" type="presParOf" srcId="{736805F7-8622-4CF1-B11B-093965F1B908}" destId="{AA8891F0-4864-46C2-ABB4-2F031175D6C0}" srcOrd="2" destOrd="0" presId="urn:microsoft.com/office/officeart/2005/8/layout/orgChart1"/>
    <dgm:cxn modelId="{C1C13C31-38B0-4026-9263-3B8A05563E04}" type="presParOf" srcId="{736805F7-8622-4CF1-B11B-093965F1B908}" destId="{AE842DB8-A818-4617-9190-F25179230696}" srcOrd="3" destOrd="0" presId="urn:microsoft.com/office/officeart/2005/8/layout/orgChart1"/>
    <dgm:cxn modelId="{5E3AE3A2-160F-45B0-912F-2FD9BF2A726C}" type="presParOf" srcId="{AE842DB8-A818-4617-9190-F25179230696}" destId="{A6440932-29AA-411F-A845-546ADDE8D399}" srcOrd="0" destOrd="0" presId="urn:microsoft.com/office/officeart/2005/8/layout/orgChart1"/>
    <dgm:cxn modelId="{A8CD8A0E-2776-4B9E-A4F0-39DBDEE0F23F}" type="presParOf" srcId="{A6440932-29AA-411F-A845-546ADDE8D399}" destId="{44C65E4A-332F-46F1-96AE-93D6AB47C545}" srcOrd="0" destOrd="0" presId="urn:microsoft.com/office/officeart/2005/8/layout/orgChart1"/>
    <dgm:cxn modelId="{BD2F5BA9-6242-40B9-9BCE-FE4D7E2E991C}" type="presParOf" srcId="{A6440932-29AA-411F-A845-546ADDE8D399}" destId="{AFB45F07-46BE-42C7-81E9-D9AD9F3D5533}" srcOrd="1" destOrd="0" presId="urn:microsoft.com/office/officeart/2005/8/layout/orgChart1"/>
    <dgm:cxn modelId="{E16699CC-391B-4DC0-BF59-4185E8ED3CD3}" type="presParOf" srcId="{AE842DB8-A818-4617-9190-F25179230696}" destId="{7A12C3E7-E0F0-49D5-8EC4-358390D888A4}" srcOrd="1" destOrd="0" presId="urn:microsoft.com/office/officeart/2005/8/layout/orgChart1"/>
    <dgm:cxn modelId="{E08B2F94-0F25-47AA-9D37-3C60E7FFF7BD}" type="presParOf" srcId="{AE842DB8-A818-4617-9190-F25179230696}" destId="{3A67D9F6-2328-4ABB-8822-486FCE24C235}" srcOrd="2" destOrd="0" presId="urn:microsoft.com/office/officeart/2005/8/layout/orgChart1"/>
    <dgm:cxn modelId="{CFEBA126-87ED-4EDE-9D79-A60B9FA0039F}" type="presParOf" srcId="{736805F7-8622-4CF1-B11B-093965F1B908}" destId="{169A2C04-6A8C-4BEA-947C-F4236FD48D36}" srcOrd="4" destOrd="0" presId="urn:microsoft.com/office/officeart/2005/8/layout/orgChart1"/>
    <dgm:cxn modelId="{C7AC3008-BCF4-45E1-8EB3-B79B6DA5A774}" type="presParOf" srcId="{736805F7-8622-4CF1-B11B-093965F1B908}" destId="{1053220A-1ECF-4088-9B6D-69915F63A116}" srcOrd="5" destOrd="0" presId="urn:microsoft.com/office/officeart/2005/8/layout/orgChart1"/>
    <dgm:cxn modelId="{31284B6B-1A45-46B0-B14E-48CABE0D582C}" type="presParOf" srcId="{1053220A-1ECF-4088-9B6D-69915F63A116}" destId="{B2F24846-22A6-4ED6-A23F-E93B54749D06}" srcOrd="0" destOrd="0" presId="urn:microsoft.com/office/officeart/2005/8/layout/orgChart1"/>
    <dgm:cxn modelId="{2AE915A5-F063-461B-A9D6-FCC943F27AAB}" type="presParOf" srcId="{B2F24846-22A6-4ED6-A23F-E93B54749D06}" destId="{1C7C559F-E466-45B9-8D9B-BE5F81298435}" srcOrd="0" destOrd="0" presId="urn:microsoft.com/office/officeart/2005/8/layout/orgChart1"/>
    <dgm:cxn modelId="{CE102A62-F77F-4AE8-A45E-D423AB2DDAEE}" type="presParOf" srcId="{B2F24846-22A6-4ED6-A23F-E93B54749D06}" destId="{60BABC81-D0E6-40CB-B90D-86C73B4C81A7}" srcOrd="1" destOrd="0" presId="urn:microsoft.com/office/officeart/2005/8/layout/orgChart1"/>
    <dgm:cxn modelId="{CE8233E2-670E-4FAB-88AC-95409184294A}" type="presParOf" srcId="{1053220A-1ECF-4088-9B6D-69915F63A116}" destId="{FDECC64B-1E73-4646-B6CD-4F7A282DF5BC}" srcOrd="1" destOrd="0" presId="urn:microsoft.com/office/officeart/2005/8/layout/orgChart1"/>
    <dgm:cxn modelId="{17ABE38E-5E96-46D8-844C-5EBFD595EAD5}" type="presParOf" srcId="{1053220A-1ECF-4088-9B6D-69915F63A116}" destId="{D9840279-A7A1-4709-91A6-7DF4E53C156E}" srcOrd="2" destOrd="0" presId="urn:microsoft.com/office/officeart/2005/8/layout/orgChart1"/>
    <dgm:cxn modelId="{D3AAC059-848E-42AF-8764-9B12FE1DB8DB}" type="presParOf" srcId="{736805F7-8622-4CF1-B11B-093965F1B908}" destId="{253459A6-FE48-41E2-8241-8FA8792B1022}" srcOrd="6" destOrd="0" presId="urn:microsoft.com/office/officeart/2005/8/layout/orgChart1"/>
    <dgm:cxn modelId="{B2766177-BA36-490B-974B-88360138BCAE}" type="presParOf" srcId="{736805F7-8622-4CF1-B11B-093965F1B908}" destId="{B28C120A-2293-47A2-819A-3F1EA375DB8C}" srcOrd="7" destOrd="0" presId="urn:microsoft.com/office/officeart/2005/8/layout/orgChart1"/>
    <dgm:cxn modelId="{A85DD3E2-594B-4F2B-B79E-3A9653DD929A}" type="presParOf" srcId="{B28C120A-2293-47A2-819A-3F1EA375DB8C}" destId="{8E084872-0B05-4EC9-ABF6-B3B7C4FCE7C0}" srcOrd="0" destOrd="0" presId="urn:microsoft.com/office/officeart/2005/8/layout/orgChart1"/>
    <dgm:cxn modelId="{FF3E1410-2772-4620-98E5-DE70F0B9A48C}" type="presParOf" srcId="{8E084872-0B05-4EC9-ABF6-B3B7C4FCE7C0}" destId="{55E1624F-44E6-469D-AC65-E89F633B3473}" srcOrd="0" destOrd="0" presId="urn:microsoft.com/office/officeart/2005/8/layout/orgChart1"/>
    <dgm:cxn modelId="{F1BD5C4E-21A1-4634-AFF4-47BF96E09B4E}" type="presParOf" srcId="{8E084872-0B05-4EC9-ABF6-B3B7C4FCE7C0}" destId="{2E1AC59E-8AC7-4BFD-A77B-5EE9A7830206}" srcOrd="1" destOrd="0" presId="urn:microsoft.com/office/officeart/2005/8/layout/orgChart1"/>
    <dgm:cxn modelId="{76DA84F2-00BA-4B5B-9AB8-44AA6E03EE91}" type="presParOf" srcId="{B28C120A-2293-47A2-819A-3F1EA375DB8C}" destId="{88241201-57EE-44AD-89F0-FEA9B4AE204F}" srcOrd="1" destOrd="0" presId="urn:microsoft.com/office/officeart/2005/8/layout/orgChart1"/>
    <dgm:cxn modelId="{A04368E8-6574-4DF7-8F41-44B74B7991F5}" type="presParOf" srcId="{B28C120A-2293-47A2-819A-3F1EA375DB8C}" destId="{C63CF07F-41A6-4384-9889-3EFF553A4FC7}" srcOrd="2" destOrd="0" presId="urn:microsoft.com/office/officeart/2005/8/layout/orgChart1"/>
    <dgm:cxn modelId="{77FBC5AD-1D34-48CA-8E94-08D49D8D9A52}" type="presParOf" srcId="{C63CF07F-41A6-4384-9889-3EFF553A4FC7}" destId="{EFB2AEC6-A4B1-4EBC-B4AF-B54A3C258C16}" srcOrd="0" destOrd="0" presId="urn:microsoft.com/office/officeart/2005/8/layout/orgChart1"/>
    <dgm:cxn modelId="{B6001CB2-21DA-4D2F-ABC8-9F7CA2ECC43B}" type="presParOf" srcId="{C63CF07F-41A6-4384-9889-3EFF553A4FC7}" destId="{ACF899EC-9B88-4F8B-B1DF-8EA806663A0C}" srcOrd="1" destOrd="0" presId="urn:microsoft.com/office/officeart/2005/8/layout/orgChart1"/>
    <dgm:cxn modelId="{46652037-BEFF-4A6E-AC5F-14430A24EBF4}" type="presParOf" srcId="{ACF899EC-9B88-4F8B-B1DF-8EA806663A0C}" destId="{9895157D-75CC-4993-A88E-C77166C41779}" srcOrd="0" destOrd="0" presId="urn:microsoft.com/office/officeart/2005/8/layout/orgChart1"/>
    <dgm:cxn modelId="{58ABF841-22D9-426D-8132-6A7303049EEE}" type="presParOf" srcId="{9895157D-75CC-4993-A88E-C77166C41779}" destId="{198065C2-436D-474A-9E55-675F6CC795CB}" srcOrd="0" destOrd="0" presId="urn:microsoft.com/office/officeart/2005/8/layout/orgChart1"/>
    <dgm:cxn modelId="{6882D786-744F-41D3-A860-FBB3C5609719}" type="presParOf" srcId="{9895157D-75CC-4993-A88E-C77166C41779}" destId="{99BBD2B0-EC14-45AA-8B51-17B894EFE6CD}" srcOrd="1" destOrd="0" presId="urn:microsoft.com/office/officeart/2005/8/layout/orgChart1"/>
    <dgm:cxn modelId="{40AED3C1-48E5-4028-9E0B-1C67B041E007}" type="presParOf" srcId="{ACF899EC-9B88-4F8B-B1DF-8EA806663A0C}" destId="{9A589485-2E7E-4480-9EEB-E3799600A668}" srcOrd="1" destOrd="0" presId="urn:microsoft.com/office/officeart/2005/8/layout/orgChart1"/>
    <dgm:cxn modelId="{2F94097B-EBC8-4D91-8F95-79724D169731}" type="presParOf" srcId="{ACF899EC-9B88-4F8B-B1DF-8EA806663A0C}" destId="{8C695000-4267-4B96-9FEB-BAC5C6FFC29E}" srcOrd="2" destOrd="0" presId="urn:microsoft.com/office/officeart/2005/8/layout/orgChart1"/>
    <dgm:cxn modelId="{30D2E537-607F-49FC-9CED-6A2CAFE9A670}" type="presParOf" srcId="{C63CF07F-41A6-4384-9889-3EFF553A4FC7}" destId="{4812A60C-899B-4E3B-BDE1-817345B305E5}" srcOrd="2" destOrd="0" presId="urn:microsoft.com/office/officeart/2005/8/layout/orgChart1"/>
    <dgm:cxn modelId="{79672FA5-018F-4294-B752-0F944F9F09FB}" type="presParOf" srcId="{C63CF07F-41A6-4384-9889-3EFF553A4FC7}" destId="{897BD29C-8483-43B2-A9F5-551846934763}" srcOrd="3" destOrd="0" presId="urn:microsoft.com/office/officeart/2005/8/layout/orgChart1"/>
    <dgm:cxn modelId="{2A349046-88A7-4F96-854F-BE0CC9E95761}" type="presParOf" srcId="{897BD29C-8483-43B2-A9F5-551846934763}" destId="{6709A89D-72E0-40CC-892D-8A4049147DA8}" srcOrd="0" destOrd="0" presId="urn:microsoft.com/office/officeart/2005/8/layout/orgChart1"/>
    <dgm:cxn modelId="{44110299-1C50-4295-A2E4-32702B5D2FA9}" type="presParOf" srcId="{6709A89D-72E0-40CC-892D-8A4049147DA8}" destId="{1469AC50-D31E-4EAE-9BE0-969AD735C5B7}" srcOrd="0" destOrd="0" presId="urn:microsoft.com/office/officeart/2005/8/layout/orgChart1"/>
    <dgm:cxn modelId="{D3AACBDA-0579-4680-885D-B3D255781576}" type="presParOf" srcId="{6709A89D-72E0-40CC-892D-8A4049147DA8}" destId="{2F68F8D7-6618-4CAD-ADB2-E158F86D73D9}" srcOrd="1" destOrd="0" presId="urn:microsoft.com/office/officeart/2005/8/layout/orgChart1"/>
    <dgm:cxn modelId="{AD254AE8-3D44-4DDF-8607-091584775A9E}" type="presParOf" srcId="{897BD29C-8483-43B2-A9F5-551846934763}" destId="{3CD56D17-9FF9-4B54-AF51-5B7D10243823}" srcOrd="1" destOrd="0" presId="urn:microsoft.com/office/officeart/2005/8/layout/orgChart1"/>
    <dgm:cxn modelId="{EA84C348-0521-48AC-9A31-CE809F340CAE}" type="presParOf" srcId="{897BD29C-8483-43B2-A9F5-551846934763}" destId="{4184E294-939F-4A8E-AF39-70D80D3894EE}" srcOrd="2" destOrd="0" presId="urn:microsoft.com/office/officeart/2005/8/layout/orgChart1"/>
    <dgm:cxn modelId="{8EB22ABD-7026-4842-885A-7B456026C03A}" type="presParOf" srcId="{C63CF07F-41A6-4384-9889-3EFF553A4FC7}" destId="{7EBB7CE3-22D7-47F8-BECF-5BB367A38661}" srcOrd="4" destOrd="0" presId="urn:microsoft.com/office/officeart/2005/8/layout/orgChart1"/>
    <dgm:cxn modelId="{FCDEE797-7D41-40D1-BFA1-E3DDD3E487E6}" type="presParOf" srcId="{C63CF07F-41A6-4384-9889-3EFF553A4FC7}" destId="{1C78994B-85B8-4846-B43E-D4D95042FE67}" srcOrd="5" destOrd="0" presId="urn:microsoft.com/office/officeart/2005/8/layout/orgChart1"/>
    <dgm:cxn modelId="{A04D4B76-A3B0-40A1-BB57-9BB090BCB6AB}" type="presParOf" srcId="{1C78994B-85B8-4846-B43E-D4D95042FE67}" destId="{FD5960F7-1DF8-4867-95C3-BC0ADDE8825B}" srcOrd="0" destOrd="0" presId="urn:microsoft.com/office/officeart/2005/8/layout/orgChart1"/>
    <dgm:cxn modelId="{DDBAD334-4627-4EA1-A8A2-4A2C73B0ABBA}" type="presParOf" srcId="{FD5960F7-1DF8-4867-95C3-BC0ADDE8825B}" destId="{3ACC3BDA-10F7-45E9-8B9D-74A9165BA207}" srcOrd="0" destOrd="0" presId="urn:microsoft.com/office/officeart/2005/8/layout/orgChart1"/>
    <dgm:cxn modelId="{4299C7A3-5131-422E-A842-2EE4F5396912}" type="presParOf" srcId="{FD5960F7-1DF8-4867-95C3-BC0ADDE8825B}" destId="{72222975-997D-4F90-A981-495D045D56B7}" srcOrd="1" destOrd="0" presId="urn:microsoft.com/office/officeart/2005/8/layout/orgChart1"/>
    <dgm:cxn modelId="{D67E7D83-3AC3-4745-80DC-0C4BA6F82216}" type="presParOf" srcId="{1C78994B-85B8-4846-B43E-D4D95042FE67}" destId="{6ADBB367-7C10-416E-970F-BDC2C4B26591}" srcOrd="1" destOrd="0" presId="urn:microsoft.com/office/officeart/2005/8/layout/orgChart1"/>
    <dgm:cxn modelId="{86F64ABD-6E85-41E1-B66C-9AED5065F011}" type="presParOf" srcId="{1C78994B-85B8-4846-B43E-D4D95042FE67}" destId="{195DCCB1-1AF1-4A20-BFFB-2940C3D8B251}" srcOrd="2" destOrd="0" presId="urn:microsoft.com/office/officeart/2005/8/layout/orgChart1"/>
    <dgm:cxn modelId="{B4B93797-3693-4C90-8015-DC5A591C1046}" type="presParOf" srcId="{C63CF07F-41A6-4384-9889-3EFF553A4FC7}" destId="{FBEAF364-0E80-45FD-AAFD-C85A3754DE40}" srcOrd="6" destOrd="0" presId="urn:microsoft.com/office/officeart/2005/8/layout/orgChart1"/>
    <dgm:cxn modelId="{85CCD136-56B4-4F4E-B922-51985653FA52}" type="presParOf" srcId="{C63CF07F-41A6-4384-9889-3EFF553A4FC7}" destId="{606279C4-1F8C-46CD-8A18-BF5AC06AC8E5}" srcOrd="7" destOrd="0" presId="urn:microsoft.com/office/officeart/2005/8/layout/orgChart1"/>
    <dgm:cxn modelId="{8E88061C-0E51-4D61-A1A6-15D739922DAC}" type="presParOf" srcId="{606279C4-1F8C-46CD-8A18-BF5AC06AC8E5}" destId="{6EDAC324-D3E3-4CC8-B9EC-3531F65AF845}" srcOrd="0" destOrd="0" presId="urn:microsoft.com/office/officeart/2005/8/layout/orgChart1"/>
    <dgm:cxn modelId="{C38C2BB1-FE70-4A03-995E-02BC42B9A62A}" type="presParOf" srcId="{6EDAC324-D3E3-4CC8-B9EC-3531F65AF845}" destId="{144F7857-D459-4E6E-B8E8-1EB531444097}" srcOrd="0" destOrd="0" presId="urn:microsoft.com/office/officeart/2005/8/layout/orgChart1"/>
    <dgm:cxn modelId="{BA0CF529-F2E2-402B-970F-784D0405CD71}" type="presParOf" srcId="{6EDAC324-D3E3-4CC8-B9EC-3531F65AF845}" destId="{E5F6E636-7BB7-495C-AE3B-3C75305BFE64}" srcOrd="1" destOrd="0" presId="urn:microsoft.com/office/officeart/2005/8/layout/orgChart1"/>
    <dgm:cxn modelId="{2F15E75C-B0FF-4D70-85D9-B56AF50AA01A}" type="presParOf" srcId="{606279C4-1F8C-46CD-8A18-BF5AC06AC8E5}" destId="{3F25A954-80B7-4A0B-860E-C471CF0B1DBE}" srcOrd="1" destOrd="0" presId="urn:microsoft.com/office/officeart/2005/8/layout/orgChart1"/>
    <dgm:cxn modelId="{362D4FBA-23E9-4AF0-9C75-00D711F94A79}" type="presParOf" srcId="{3F25A954-80B7-4A0B-860E-C471CF0B1DBE}" destId="{68F84727-9619-432A-A99B-362A680C0CF3}" srcOrd="0" destOrd="0" presId="urn:microsoft.com/office/officeart/2005/8/layout/orgChart1"/>
    <dgm:cxn modelId="{44E0B2BC-D503-422B-BEBB-AA62310D054C}" type="presParOf" srcId="{3F25A954-80B7-4A0B-860E-C471CF0B1DBE}" destId="{D8B22BA5-AA7E-4FDE-B3E0-1CA51FB11E77}" srcOrd="1" destOrd="0" presId="urn:microsoft.com/office/officeart/2005/8/layout/orgChart1"/>
    <dgm:cxn modelId="{AFA6EDCC-AFAA-4CE6-BB6A-B5E911512D60}" type="presParOf" srcId="{D8B22BA5-AA7E-4FDE-B3E0-1CA51FB11E77}" destId="{C83A518F-8481-43EF-A477-FE7E386D3F04}" srcOrd="0" destOrd="0" presId="urn:microsoft.com/office/officeart/2005/8/layout/orgChart1"/>
    <dgm:cxn modelId="{21D859DD-D1CF-4C3A-B65C-4A77F7AB7A58}" type="presParOf" srcId="{C83A518F-8481-43EF-A477-FE7E386D3F04}" destId="{CE9C4102-0F98-4867-ADE8-84AFD9CAFEFA}" srcOrd="0" destOrd="0" presId="urn:microsoft.com/office/officeart/2005/8/layout/orgChart1"/>
    <dgm:cxn modelId="{96684880-C608-4B50-A9CA-26938121E871}" type="presParOf" srcId="{C83A518F-8481-43EF-A477-FE7E386D3F04}" destId="{5F03F95B-2936-47CB-9E3B-0F0FF1E3FFBE}" srcOrd="1" destOrd="0" presId="urn:microsoft.com/office/officeart/2005/8/layout/orgChart1"/>
    <dgm:cxn modelId="{91F1948A-090F-4941-A6F4-445909DFF559}" type="presParOf" srcId="{D8B22BA5-AA7E-4FDE-B3E0-1CA51FB11E77}" destId="{5BCAA428-A34E-4AD0-96AE-37D0AD88CAAC}" srcOrd="1" destOrd="0" presId="urn:microsoft.com/office/officeart/2005/8/layout/orgChart1"/>
    <dgm:cxn modelId="{A53AC394-8185-4669-AEBD-07C1973C08AA}" type="presParOf" srcId="{D8B22BA5-AA7E-4FDE-B3E0-1CA51FB11E77}" destId="{036DE6E8-E85E-4813-BCD1-FDD211503837}" srcOrd="2" destOrd="0" presId="urn:microsoft.com/office/officeart/2005/8/layout/orgChart1"/>
    <dgm:cxn modelId="{0112ADE1-3AD7-4386-9F2C-81F35D87AAFF}" type="presParOf" srcId="{606279C4-1F8C-46CD-8A18-BF5AC06AC8E5}" destId="{DF3196DD-B033-433F-81F3-B61E7483FE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66007-84D5-486E-9E1F-58DEA6F7DE4A}">
      <dsp:nvSpPr>
        <dsp:cNvPr id="0" name=""/>
        <dsp:cNvSpPr/>
      </dsp:nvSpPr>
      <dsp:spPr>
        <a:xfrm>
          <a:off x="6274" y="793523"/>
          <a:ext cx="2422260" cy="1312636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BDCF2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Instrumento de evaluación sumativa</a:t>
          </a:r>
        </a:p>
      </dsp:txBody>
      <dsp:txXfrm>
        <a:off x="44720" y="831969"/>
        <a:ext cx="2345368" cy="1235744"/>
      </dsp:txXfrm>
    </dsp:sp>
    <dsp:sp modelId="{286D3D4E-CC3B-4292-86BD-C3A98B48A2CB}">
      <dsp:nvSpPr>
        <dsp:cNvPr id="0" name=""/>
        <dsp:cNvSpPr/>
      </dsp:nvSpPr>
      <dsp:spPr>
        <a:xfrm rot="19457599">
          <a:off x="2306982" y="1031717"/>
          <a:ext cx="1293213" cy="81482"/>
        </a:xfrm>
        <a:custGeom>
          <a:avLst/>
          <a:gdLst/>
          <a:ahLst/>
          <a:cxnLst/>
          <a:rect l="0" t="0" r="0" b="0"/>
          <a:pathLst>
            <a:path>
              <a:moveTo>
                <a:pt x="0" y="40741"/>
              </a:moveTo>
              <a:lnTo>
                <a:pt x="1293213" y="4074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1258" y="1040128"/>
        <a:ext cx="64660" cy="64660"/>
      </dsp:txXfrm>
    </dsp:sp>
    <dsp:sp modelId="{FB06A1E1-8744-4CCC-AF67-CA90E0F3BD15}">
      <dsp:nvSpPr>
        <dsp:cNvPr id="0" name=""/>
        <dsp:cNvSpPr/>
      </dsp:nvSpPr>
      <dsp:spPr>
        <a:xfrm>
          <a:off x="3478643" y="38758"/>
          <a:ext cx="1939577" cy="1312636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F1881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1. Administrativa</a:t>
          </a:r>
        </a:p>
      </dsp:txBody>
      <dsp:txXfrm>
        <a:off x="3517089" y="77204"/>
        <a:ext cx="1862685" cy="1235744"/>
      </dsp:txXfrm>
    </dsp:sp>
    <dsp:sp modelId="{35CACB84-B46C-4526-9785-C2CE4D31D3F6}">
      <dsp:nvSpPr>
        <dsp:cNvPr id="0" name=""/>
        <dsp:cNvSpPr/>
      </dsp:nvSpPr>
      <dsp:spPr>
        <a:xfrm>
          <a:off x="5418220" y="654334"/>
          <a:ext cx="1050108" cy="81482"/>
        </a:xfrm>
        <a:custGeom>
          <a:avLst/>
          <a:gdLst/>
          <a:ahLst/>
          <a:cxnLst/>
          <a:rect l="0" t="0" r="0" b="0"/>
          <a:pathLst>
            <a:path>
              <a:moveTo>
                <a:pt x="0" y="40741"/>
              </a:moveTo>
              <a:lnTo>
                <a:pt x="1050108" y="4074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5917022" y="668823"/>
        <a:ext cx="52505" cy="52505"/>
      </dsp:txXfrm>
    </dsp:sp>
    <dsp:sp modelId="{BC1808C4-1222-4693-957D-993FD87F1B54}">
      <dsp:nvSpPr>
        <dsp:cNvPr id="0" name=""/>
        <dsp:cNvSpPr/>
      </dsp:nvSpPr>
      <dsp:spPr>
        <a:xfrm>
          <a:off x="6468329" y="38758"/>
          <a:ext cx="3946230" cy="1312636"/>
        </a:xfrm>
        <a:prstGeom prst="roundRect">
          <a:avLst>
            <a:gd name="adj" fmla="val 10000"/>
          </a:avLst>
        </a:prstGeom>
        <a:solidFill>
          <a:schemeClr val="bg1"/>
        </a:solidFill>
        <a:ln w="28575">
          <a:solidFill>
            <a:srgbClr val="F1881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Se consigan: </a:t>
          </a:r>
        </a:p>
        <a:p>
          <a:pPr marL="182563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Datos que </a:t>
          </a:r>
          <a:r>
            <a:rPr lang="es-E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permiten identificarla,</a:t>
          </a:r>
        </a:p>
        <a:p>
          <a:pPr marL="182563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instrucciones generales, las cuales orientan al estudiantado acerca del procedimiento que debe seguir para su resolución</a:t>
          </a: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C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6775" y="77204"/>
        <a:ext cx="3869338" cy="1235744"/>
      </dsp:txXfrm>
    </dsp:sp>
    <dsp:sp modelId="{40215EB9-B8ED-4CAA-8859-F2149AFFC1D8}">
      <dsp:nvSpPr>
        <dsp:cNvPr id="0" name=""/>
        <dsp:cNvSpPr/>
      </dsp:nvSpPr>
      <dsp:spPr>
        <a:xfrm rot="2142401">
          <a:off x="2306982" y="1786483"/>
          <a:ext cx="1293213" cy="81482"/>
        </a:xfrm>
        <a:custGeom>
          <a:avLst/>
          <a:gdLst/>
          <a:ahLst/>
          <a:cxnLst/>
          <a:rect l="0" t="0" r="0" b="0"/>
          <a:pathLst>
            <a:path>
              <a:moveTo>
                <a:pt x="0" y="40741"/>
              </a:moveTo>
              <a:lnTo>
                <a:pt x="1293213" y="4074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1258" y="1794894"/>
        <a:ext cx="64660" cy="64660"/>
      </dsp:txXfrm>
    </dsp:sp>
    <dsp:sp modelId="{802E3CF9-B66C-4223-82A6-3A1ED54E0E94}">
      <dsp:nvSpPr>
        <dsp:cNvPr id="0" name=""/>
        <dsp:cNvSpPr/>
      </dsp:nvSpPr>
      <dsp:spPr>
        <a:xfrm>
          <a:off x="3478643" y="1548289"/>
          <a:ext cx="1939577" cy="1312636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2. Técnica</a:t>
          </a:r>
        </a:p>
      </dsp:txBody>
      <dsp:txXfrm>
        <a:off x="3517089" y="1586735"/>
        <a:ext cx="1862685" cy="1235744"/>
      </dsp:txXfrm>
    </dsp:sp>
    <dsp:sp modelId="{F45BB042-6649-43EB-8835-B6C51EFB0BF0}">
      <dsp:nvSpPr>
        <dsp:cNvPr id="0" name=""/>
        <dsp:cNvSpPr/>
      </dsp:nvSpPr>
      <dsp:spPr>
        <a:xfrm>
          <a:off x="5418220" y="2163866"/>
          <a:ext cx="1050108" cy="81482"/>
        </a:xfrm>
        <a:custGeom>
          <a:avLst/>
          <a:gdLst/>
          <a:ahLst/>
          <a:cxnLst/>
          <a:rect l="0" t="0" r="0" b="0"/>
          <a:pathLst>
            <a:path>
              <a:moveTo>
                <a:pt x="0" y="40741"/>
              </a:moveTo>
              <a:lnTo>
                <a:pt x="1050108" y="4074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5917022" y="2178355"/>
        <a:ext cx="52505" cy="52505"/>
      </dsp:txXfrm>
    </dsp:sp>
    <dsp:sp modelId="{2534949A-B94A-42CA-A138-522494356F00}">
      <dsp:nvSpPr>
        <dsp:cNvPr id="0" name=""/>
        <dsp:cNvSpPr/>
      </dsp:nvSpPr>
      <dsp:spPr>
        <a:xfrm>
          <a:off x="6468329" y="1548289"/>
          <a:ext cx="3946230" cy="1312636"/>
        </a:xfrm>
        <a:prstGeom prst="roundRect">
          <a:avLst>
            <a:gd name="adj" fmla="val 10000"/>
          </a:avLst>
        </a:prstGeom>
        <a:solidFill>
          <a:schemeClr val="bg1"/>
        </a:solidFill>
        <a:ln w="28575">
          <a:solidFill>
            <a:srgbClr val="4472C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1" kern="1200" dirty="0">
              <a:latin typeface="Arial" panose="020B0604020202020204" pitchFamily="34" charset="0"/>
              <a:cs typeface="Arial" panose="020B0604020202020204" pitchFamily="34" charset="0"/>
            </a:rPr>
            <a:t>Se consigan: </a:t>
          </a:r>
        </a:p>
        <a:p>
          <a:pPr marL="182563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</a:t>
          </a:r>
          <a:r>
            <a:rPr lang="es-CR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aprendizajes esperados seleccionados </a:t>
          </a:r>
          <a:r>
            <a:rPr lang="es-CR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la medición,</a:t>
          </a:r>
        </a:p>
        <a:p>
          <a:pPr marL="182563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instrucciones generales y específicas para su resolución, </a:t>
          </a:r>
        </a:p>
        <a:p>
          <a:pPr marL="182563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instrumento para su medición (rúbrica o escala de desempeño). </a:t>
          </a:r>
        </a:p>
      </dsp:txBody>
      <dsp:txXfrm>
        <a:off x="6506775" y="1586735"/>
        <a:ext cx="3869338" cy="1235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8FC4A-FF96-4CF6-BF54-CB28811BFDB7}">
      <dsp:nvSpPr>
        <dsp:cNvPr id="0" name=""/>
        <dsp:cNvSpPr/>
      </dsp:nvSpPr>
      <dsp:spPr>
        <a:xfrm>
          <a:off x="3540917" y="553388"/>
          <a:ext cx="115994" cy="508166"/>
        </a:xfrm>
        <a:custGeom>
          <a:avLst/>
          <a:gdLst/>
          <a:ahLst/>
          <a:cxnLst/>
          <a:rect l="0" t="0" r="0" b="0"/>
          <a:pathLst>
            <a:path>
              <a:moveTo>
                <a:pt x="115994" y="0"/>
              </a:moveTo>
              <a:lnTo>
                <a:pt x="115994" y="508166"/>
              </a:lnTo>
              <a:lnTo>
                <a:pt x="0" y="5081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232C9-5503-4989-A717-483BDFA4A94F}">
      <dsp:nvSpPr>
        <dsp:cNvPr id="0" name=""/>
        <dsp:cNvSpPr/>
      </dsp:nvSpPr>
      <dsp:spPr>
        <a:xfrm>
          <a:off x="3656912" y="553388"/>
          <a:ext cx="2673400" cy="1016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339"/>
              </a:lnTo>
              <a:lnTo>
                <a:pt x="2673400" y="900339"/>
              </a:lnTo>
              <a:lnTo>
                <a:pt x="2673400" y="1016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AF364-0E80-45FD-AAFD-C85A3754DE40}">
      <dsp:nvSpPr>
        <dsp:cNvPr id="0" name=""/>
        <dsp:cNvSpPr/>
      </dsp:nvSpPr>
      <dsp:spPr>
        <a:xfrm>
          <a:off x="6330312" y="3690767"/>
          <a:ext cx="115994" cy="1292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511"/>
              </a:lnTo>
              <a:lnTo>
                <a:pt x="115994" y="12925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B7CE3-22D7-47F8-BECF-5BB367A38661}">
      <dsp:nvSpPr>
        <dsp:cNvPr id="0" name=""/>
        <dsp:cNvSpPr/>
      </dsp:nvSpPr>
      <dsp:spPr>
        <a:xfrm>
          <a:off x="6214317" y="3690767"/>
          <a:ext cx="115994" cy="1292511"/>
        </a:xfrm>
        <a:custGeom>
          <a:avLst/>
          <a:gdLst/>
          <a:ahLst/>
          <a:cxnLst/>
          <a:rect l="0" t="0" r="0" b="0"/>
          <a:pathLst>
            <a:path>
              <a:moveTo>
                <a:pt x="115994" y="0"/>
              </a:moveTo>
              <a:lnTo>
                <a:pt x="115994" y="1292511"/>
              </a:lnTo>
              <a:lnTo>
                <a:pt x="0" y="12925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2A60C-899B-4E3B-BDE1-817345B305E5}">
      <dsp:nvSpPr>
        <dsp:cNvPr id="0" name=""/>
        <dsp:cNvSpPr/>
      </dsp:nvSpPr>
      <dsp:spPr>
        <a:xfrm>
          <a:off x="6330312" y="3690767"/>
          <a:ext cx="115994" cy="508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166"/>
              </a:lnTo>
              <a:lnTo>
                <a:pt x="115994" y="5081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2AEC6-A4B1-4EBC-B4AF-B54A3C258C16}">
      <dsp:nvSpPr>
        <dsp:cNvPr id="0" name=""/>
        <dsp:cNvSpPr/>
      </dsp:nvSpPr>
      <dsp:spPr>
        <a:xfrm>
          <a:off x="6214317" y="3690767"/>
          <a:ext cx="115994" cy="508166"/>
        </a:xfrm>
        <a:custGeom>
          <a:avLst/>
          <a:gdLst/>
          <a:ahLst/>
          <a:cxnLst/>
          <a:rect l="0" t="0" r="0" b="0"/>
          <a:pathLst>
            <a:path>
              <a:moveTo>
                <a:pt x="115994" y="0"/>
              </a:moveTo>
              <a:lnTo>
                <a:pt x="115994" y="508166"/>
              </a:lnTo>
              <a:lnTo>
                <a:pt x="0" y="5081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459A6-FE48-41E2-8241-8FA8792B1022}">
      <dsp:nvSpPr>
        <dsp:cNvPr id="0" name=""/>
        <dsp:cNvSpPr/>
      </dsp:nvSpPr>
      <dsp:spPr>
        <a:xfrm>
          <a:off x="4993612" y="2122078"/>
          <a:ext cx="784344" cy="1292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511"/>
              </a:lnTo>
              <a:lnTo>
                <a:pt x="784344" y="12925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A2C04-6A8C-4BEA-947C-F4236FD48D36}">
      <dsp:nvSpPr>
        <dsp:cNvPr id="0" name=""/>
        <dsp:cNvSpPr/>
      </dsp:nvSpPr>
      <dsp:spPr>
        <a:xfrm>
          <a:off x="4365849" y="2122078"/>
          <a:ext cx="627762" cy="1292511"/>
        </a:xfrm>
        <a:custGeom>
          <a:avLst/>
          <a:gdLst/>
          <a:ahLst/>
          <a:cxnLst/>
          <a:rect l="0" t="0" r="0" b="0"/>
          <a:pathLst>
            <a:path>
              <a:moveTo>
                <a:pt x="627762" y="0"/>
              </a:moveTo>
              <a:lnTo>
                <a:pt x="627762" y="1292511"/>
              </a:lnTo>
              <a:lnTo>
                <a:pt x="0" y="12925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891F0-4864-46C2-ABB4-2F031175D6C0}">
      <dsp:nvSpPr>
        <dsp:cNvPr id="0" name=""/>
        <dsp:cNvSpPr/>
      </dsp:nvSpPr>
      <dsp:spPr>
        <a:xfrm>
          <a:off x="4993612" y="2122078"/>
          <a:ext cx="115994" cy="508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166"/>
              </a:lnTo>
              <a:lnTo>
                <a:pt x="115994" y="5081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FEA50-7D24-4F46-8182-52599C7942C9}">
      <dsp:nvSpPr>
        <dsp:cNvPr id="0" name=""/>
        <dsp:cNvSpPr/>
      </dsp:nvSpPr>
      <dsp:spPr>
        <a:xfrm>
          <a:off x="4877617" y="2122078"/>
          <a:ext cx="115994" cy="508166"/>
        </a:xfrm>
        <a:custGeom>
          <a:avLst/>
          <a:gdLst/>
          <a:ahLst/>
          <a:cxnLst/>
          <a:rect l="0" t="0" r="0" b="0"/>
          <a:pathLst>
            <a:path>
              <a:moveTo>
                <a:pt x="115994" y="0"/>
              </a:moveTo>
              <a:lnTo>
                <a:pt x="115994" y="508166"/>
              </a:lnTo>
              <a:lnTo>
                <a:pt x="0" y="5081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A9FEE-E189-4541-B65E-68186D79F7FF}">
      <dsp:nvSpPr>
        <dsp:cNvPr id="0" name=""/>
        <dsp:cNvSpPr/>
      </dsp:nvSpPr>
      <dsp:spPr>
        <a:xfrm>
          <a:off x="3656912" y="553388"/>
          <a:ext cx="1336700" cy="1016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339"/>
              </a:lnTo>
              <a:lnTo>
                <a:pt x="1336700" y="900339"/>
              </a:lnTo>
              <a:lnTo>
                <a:pt x="1336700" y="1016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9C202-53FF-4999-8691-2F1F263FB741}">
      <dsp:nvSpPr>
        <dsp:cNvPr id="0" name=""/>
        <dsp:cNvSpPr/>
      </dsp:nvSpPr>
      <dsp:spPr>
        <a:xfrm>
          <a:off x="3611192" y="553388"/>
          <a:ext cx="91440" cy="1016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DF1F2-8036-405B-834B-EE67575AC417}">
      <dsp:nvSpPr>
        <dsp:cNvPr id="0" name=""/>
        <dsp:cNvSpPr/>
      </dsp:nvSpPr>
      <dsp:spPr>
        <a:xfrm>
          <a:off x="2320212" y="553388"/>
          <a:ext cx="1336700" cy="1016333"/>
        </a:xfrm>
        <a:custGeom>
          <a:avLst/>
          <a:gdLst/>
          <a:ahLst/>
          <a:cxnLst/>
          <a:rect l="0" t="0" r="0" b="0"/>
          <a:pathLst>
            <a:path>
              <a:moveTo>
                <a:pt x="1336700" y="0"/>
              </a:moveTo>
              <a:lnTo>
                <a:pt x="1336700" y="900339"/>
              </a:lnTo>
              <a:lnTo>
                <a:pt x="0" y="900339"/>
              </a:lnTo>
              <a:lnTo>
                <a:pt x="0" y="1016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71C55-24A5-4604-AC14-9115932AF99A}">
      <dsp:nvSpPr>
        <dsp:cNvPr id="0" name=""/>
        <dsp:cNvSpPr/>
      </dsp:nvSpPr>
      <dsp:spPr>
        <a:xfrm>
          <a:off x="983512" y="553388"/>
          <a:ext cx="2673400" cy="1016333"/>
        </a:xfrm>
        <a:custGeom>
          <a:avLst/>
          <a:gdLst/>
          <a:ahLst/>
          <a:cxnLst/>
          <a:rect l="0" t="0" r="0" b="0"/>
          <a:pathLst>
            <a:path>
              <a:moveTo>
                <a:pt x="2673400" y="0"/>
              </a:moveTo>
              <a:lnTo>
                <a:pt x="2673400" y="900339"/>
              </a:lnTo>
              <a:lnTo>
                <a:pt x="0" y="900339"/>
              </a:lnTo>
              <a:lnTo>
                <a:pt x="0" y="1016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0314A-C8EF-4595-90CA-761120EAA93D}">
      <dsp:nvSpPr>
        <dsp:cNvPr id="0" name=""/>
        <dsp:cNvSpPr/>
      </dsp:nvSpPr>
      <dsp:spPr>
        <a:xfrm>
          <a:off x="1802567" y="1033"/>
          <a:ext cx="3708690" cy="552355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4472C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Tabla de especificaciones para el primer año </a:t>
          </a:r>
        </a:p>
      </dsp:txBody>
      <dsp:txXfrm>
        <a:off x="1802567" y="1033"/>
        <a:ext cx="3708690" cy="552355"/>
      </dsp:txXfrm>
    </dsp:sp>
    <dsp:sp modelId="{121C31B3-6474-46FD-A958-95818B52D18B}">
      <dsp:nvSpPr>
        <dsp:cNvPr id="0" name=""/>
        <dsp:cNvSpPr/>
      </dsp:nvSpPr>
      <dsp:spPr>
        <a:xfrm>
          <a:off x="431156" y="1569722"/>
          <a:ext cx="1104710" cy="552355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Aprendizaje esperado</a:t>
          </a:r>
          <a:endParaRPr lang="es-ES" sz="11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156" y="1569722"/>
        <a:ext cx="1104710" cy="552355"/>
      </dsp:txXfrm>
    </dsp:sp>
    <dsp:sp modelId="{077E2AD2-77B6-4A56-ADEB-E51BD31F5F56}">
      <dsp:nvSpPr>
        <dsp:cNvPr id="0" name=""/>
        <dsp:cNvSpPr/>
      </dsp:nvSpPr>
      <dsp:spPr>
        <a:xfrm>
          <a:off x="1767857" y="1569722"/>
          <a:ext cx="1104710" cy="552355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Número de lecciones</a:t>
          </a:r>
          <a:endParaRPr lang="es-ES" sz="1100" kern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857" y="1569722"/>
        <a:ext cx="1104710" cy="552355"/>
      </dsp:txXfrm>
    </dsp:sp>
    <dsp:sp modelId="{A7D70FDE-5054-411C-A4AA-907D075DF06E}">
      <dsp:nvSpPr>
        <dsp:cNvPr id="0" name=""/>
        <dsp:cNvSpPr/>
      </dsp:nvSpPr>
      <dsp:spPr>
        <a:xfrm>
          <a:off x="3104557" y="1569722"/>
          <a:ext cx="1104710" cy="552355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Puntos	</a:t>
          </a:r>
          <a:endParaRPr lang="es-ES" sz="11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4557" y="1569722"/>
        <a:ext cx="1104710" cy="552355"/>
      </dsp:txXfrm>
    </dsp:sp>
    <dsp:sp modelId="{F47A01B0-A1AD-47DB-835A-3A9ED9578682}">
      <dsp:nvSpPr>
        <dsp:cNvPr id="0" name=""/>
        <dsp:cNvSpPr/>
      </dsp:nvSpPr>
      <dsp:spPr>
        <a:xfrm>
          <a:off x="4441257" y="1569722"/>
          <a:ext cx="1104710" cy="552355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Tipos de ítems</a:t>
          </a:r>
          <a:endParaRPr lang="es-ES" sz="1100" kern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1257" y="1569722"/>
        <a:ext cx="1104710" cy="552355"/>
      </dsp:txXfrm>
    </dsp:sp>
    <dsp:sp modelId="{4AC32BF3-5572-402C-8994-9F074665B85B}">
      <dsp:nvSpPr>
        <dsp:cNvPr id="0" name=""/>
        <dsp:cNvSpPr/>
      </dsp:nvSpPr>
      <dsp:spPr>
        <a:xfrm>
          <a:off x="3261138" y="2354067"/>
          <a:ext cx="1616479" cy="552355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4472C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Selección de respuesta: </a:t>
          </a:r>
          <a:r>
            <a:rPr lang="es-ES" sz="11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simple o de contexto.</a:t>
          </a:r>
        </a:p>
      </dsp:txBody>
      <dsp:txXfrm>
        <a:off x="3261138" y="2354067"/>
        <a:ext cx="1616479" cy="552355"/>
      </dsp:txXfrm>
    </dsp:sp>
    <dsp:sp modelId="{44C65E4A-332F-46F1-96AE-93D6AB47C545}">
      <dsp:nvSpPr>
        <dsp:cNvPr id="0" name=""/>
        <dsp:cNvSpPr/>
      </dsp:nvSpPr>
      <dsp:spPr>
        <a:xfrm>
          <a:off x="5109607" y="2354067"/>
          <a:ext cx="1104710" cy="552355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4472C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Correspondencia</a:t>
          </a:r>
        </a:p>
      </dsp:txBody>
      <dsp:txXfrm>
        <a:off x="5109607" y="2354067"/>
        <a:ext cx="1104710" cy="552355"/>
      </dsp:txXfrm>
    </dsp:sp>
    <dsp:sp modelId="{1C7C559F-E466-45B9-8D9B-BE5F81298435}">
      <dsp:nvSpPr>
        <dsp:cNvPr id="0" name=""/>
        <dsp:cNvSpPr/>
      </dsp:nvSpPr>
      <dsp:spPr>
        <a:xfrm>
          <a:off x="3261138" y="3138411"/>
          <a:ext cx="1104710" cy="552355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4472C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Identificación</a:t>
          </a:r>
        </a:p>
      </dsp:txBody>
      <dsp:txXfrm>
        <a:off x="3261138" y="3138411"/>
        <a:ext cx="1104710" cy="552355"/>
      </dsp:txXfrm>
    </dsp:sp>
    <dsp:sp modelId="{55E1624F-44E6-469D-AC65-E89F633B3473}">
      <dsp:nvSpPr>
        <dsp:cNvPr id="0" name=""/>
        <dsp:cNvSpPr/>
      </dsp:nvSpPr>
      <dsp:spPr>
        <a:xfrm>
          <a:off x="5777957" y="3138411"/>
          <a:ext cx="1104710" cy="552355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4472C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Respuesta construida</a:t>
          </a:r>
        </a:p>
      </dsp:txBody>
      <dsp:txXfrm>
        <a:off x="5777957" y="3138411"/>
        <a:ext cx="1104710" cy="552355"/>
      </dsp:txXfrm>
    </dsp:sp>
    <dsp:sp modelId="{198065C2-436D-474A-9E55-675F6CC795CB}">
      <dsp:nvSpPr>
        <dsp:cNvPr id="0" name=""/>
        <dsp:cNvSpPr/>
      </dsp:nvSpPr>
      <dsp:spPr>
        <a:xfrm>
          <a:off x="5109607" y="3922756"/>
          <a:ext cx="1104710" cy="552355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F1881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Respuesta corta</a:t>
          </a:r>
        </a:p>
      </dsp:txBody>
      <dsp:txXfrm>
        <a:off x="5109607" y="3922756"/>
        <a:ext cx="1104710" cy="552355"/>
      </dsp:txXfrm>
    </dsp:sp>
    <dsp:sp modelId="{1469AC50-D31E-4EAE-9BE0-969AD735C5B7}">
      <dsp:nvSpPr>
        <dsp:cNvPr id="0" name=""/>
        <dsp:cNvSpPr/>
      </dsp:nvSpPr>
      <dsp:spPr>
        <a:xfrm>
          <a:off x="6446307" y="3922756"/>
          <a:ext cx="1104710" cy="552355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F1881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ejercicios</a:t>
          </a:r>
        </a:p>
      </dsp:txBody>
      <dsp:txXfrm>
        <a:off x="6446307" y="3922756"/>
        <a:ext cx="1104710" cy="552355"/>
      </dsp:txXfrm>
    </dsp:sp>
    <dsp:sp modelId="{3ACC3BDA-10F7-45E9-8B9D-74A9165BA207}">
      <dsp:nvSpPr>
        <dsp:cNvPr id="0" name=""/>
        <dsp:cNvSpPr/>
      </dsp:nvSpPr>
      <dsp:spPr>
        <a:xfrm>
          <a:off x="5109607" y="4707101"/>
          <a:ext cx="1104710" cy="552355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F1881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ejercicios</a:t>
          </a:r>
        </a:p>
      </dsp:txBody>
      <dsp:txXfrm>
        <a:off x="5109607" y="4707101"/>
        <a:ext cx="1104710" cy="552355"/>
      </dsp:txXfrm>
    </dsp:sp>
    <dsp:sp modelId="{144F7857-D459-4E6E-B8E8-1EB531444097}">
      <dsp:nvSpPr>
        <dsp:cNvPr id="0" name=""/>
        <dsp:cNvSpPr/>
      </dsp:nvSpPr>
      <dsp:spPr>
        <a:xfrm>
          <a:off x="6446307" y="4707101"/>
          <a:ext cx="1104710" cy="552355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F1881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problemas</a:t>
          </a:r>
        </a:p>
      </dsp:txBody>
      <dsp:txXfrm>
        <a:off x="6446307" y="4707101"/>
        <a:ext cx="1104710" cy="552355"/>
      </dsp:txXfrm>
    </dsp:sp>
    <dsp:sp modelId="{019F0F83-8F96-427F-A0EB-73FEBC7910F4}">
      <dsp:nvSpPr>
        <dsp:cNvPr id="0" name=""/>
        <dsp:cNvSpPr/>
      </dsp:nvSpPr>
      <dsp:spPr>
        <a:xfrm>
          <a:off x="5777957" y="1569722"/>
          <a:ext cx="1104710" cy="552355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Total de puntos	</a:t>
          </a:r>
          <a:endParaRPr lang="es-ES" sz="1100" kern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7957" y="1569722"/>
        <a:ext cx="1104710" cy="552355"/>
      </dsp:txXfrm>
    </dsp:sp>
    <dsp:sp modelId="{8DB29B67-77B3-4EF4-BC5E-F7519F8FAE88}">
      <dsp:nvSpPr>
        <dsp:cNvPr id="0" name=""/>
        <dsp:cNvSpPr/>
      </dsp:nvSpPr>
      <dsp:spPr>
        <a:xfrm>
          <a:off x="2436207" y="785377"/>
          <a:ext cx="1104710" cy="552355"/>
        </a:xfrm>
        <a:prstGeom prst="rect">
          <a:avLst/>
        </a:prstGeom>
        <a:solidFill>
          <a:srgbClr val="BDCF2F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Elementos:</a:t>
          </a:r>
        </a:p>
      </dsp:txBody>
      <dsp:txXfrm>
        <a:off x="2436207" y="785377"/>
        <a:ext cx="1104710" cy="552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66007-84D5-486E-9E1F-58DEA6F7DE4A}">
      <dsp:nvSpPr>
        <dsp:cNvPr id="0" name=""/>
        <dsp:cNvSpPr/>
      </dsp:nvSpPr>
      <dsp:spPr>
        <a:xfrm>
          <a:off x="6274" y="793523"/>
          <a:ext cx="2422260" cy="1312636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514C9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Instrumento de evaluación sumativa</a:t>
          </a:r>
        </a:p>
      </dsp:txBody>
      <dsp:txXfrm>
        <a:off x="44720" y="831969"/>
        <a:ext cx="2345368" cy="1235744"/>
      </dsp:txXfrm>
    </dsp:sp>
    <dsp:sp modelId="{286D3D4E-CC3B-4292-86BD-C3A98B48A2CB}">
      <dsp:nvSpPr>
        <dsp:cNvPr id="0" name=""/>
        <dsp:cNvSpPr/>
      </dsp:nvSpPr>
      <dsp:spPr>
        <a:xfrm rot="19457599">
          <a:off x="2306982" y="1031717"/>
          <a:ext cx="1293213" cy="81482"/>
        </a:xfrm>
        <a:custGeom>
          <a:avLst/>
          <a:gdLst/>
          <a:ahLst/>
          <a:cxnLst/>
          <a:rect l="0" t="0" r="0" b="0"/>
          <a:pathLst>
            <a:path>
              <a:moveTo>
                <a:pt x="0" y="40741"/>
              </a:moveTo>
              <a:lnTo>
                <a:pt x="1293213" y="4074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1258" y="1040128"/>
        <a:ext cx="64660" cy="64660"/>
      </dsp:txXfrm>
    </dsp:sp>
    <dsp:sp modelId="{FB06A1E1-8744-4CCC-AF67-CA90E0F3BD15}">
      <dsp:nvSpPr>
        <dsp:cNvPr id="0" name=""/>
        <dsp:cNvSpPr/>
      </dsp:nvSpPr>
      <dsp:spPr>
        <a:xfrm>
          <a:off x="3478643" y="38758"/>
          <a:ext cx="1939577" cy="1312636"/>
        </a:xfrm>
        <a:prstGeom prst="roundRect">
          <a:avLst>
            <a:gd name="adj" fmla="val 10000"/>
          </a:avLst>
        </a:prstGeom>
        <a:solidFill>
          <a:srgbClr val="CAD959"/>
        </a:solidFill>
        <a:ln w="38100">
          <a:solidFill>
            <a:srgbClr val="514C9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1. Administrativa</a:t>
          </a:r>
        </a:p>
      </dsp:txBody>
      <dsp:txXfrm>
        <a:off x="3517089" y="77204"/>
        <a:ext cx="1862685" cy="1235744"/>
      </dsp:txXfrm>
    </dsp:sp>
    <dsp:sp modelId="{35CACB84-B46C-4526-9785-C2CE4D31D3F6}">
      <dsp:nvSpPr>
        <dsp:cNvPr id="0" name=""/>
        <dsp:cNvSpPr/>
      </dsp:nvSpPr>
      <dsp:spPr>
        <a:xfrm>
          <a:off x="5418220" y="654334"/>
          <a:ext cx="1050108" cy="81482"/>
        </a:xfrm>
        <a:custGeom>
          <a:avLst/>
          <a:gdLst/>
          <a:ahLst/>
          <a:cxnLst/>
          <a:rect l="0" t="0" r="0" b="0"/>
          <a:pathLst>
            <a:path>
              <a:moveTo>
                <a:pt x="0" y="40741"/>
              </a:moveTo>
              <a:lnTo>
                <a:pt x="1050108" y="4074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5917022" y="668823"/>
        <a:ext cx="52505" cy="52505"/>
      </dsp:txXfrm>
    </dsp:sp>
    <dsp:sp modelId="{BC1808C4-1222-4693-957D-993FD87F1B54}">
      <dsp:nvSpPr>
        <dsp:cNvPr id="0" name=""/>
        <dsp:cNvSpPr/>
      </dsp:nvSpPr>
      <dsp:spPr>
        <a:xfrm>
          <a:off x="6468329" y="38758"/>
          <a:ext cx="3946230" cy="1312636"/>
        </a:xfrm>
        <a:prstGeom prst="roundRect">
          <a:avLst>
            <a:gd name="adj" fmla="val 10000"/>
          </a:avLst>
        </a:prstGeom>
        <a:solidFill>
          <a:schemeClr val="bg1"/>
        </a:solidFill>
        <a:ln w="28575">
          <a:solidFill>
            <a:srgbClr val="BDCF2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Se consigan: </a:t>
          </a:r>
        </a:p>
        <a:p>
          <a:pPr marL="182563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Datos que </a:t>
          </a:r>
          <a:r>
            <a:rPr lang="es-E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permiten identificarla,</a:t>
          </a:r>
        </a:p>
        <a:p>
          <a:pPr marL="182563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instrucciones generales, las cuales orientan al estudiantado acerca del procedimiento que debe seguir para su resolución</a:t>
          </a: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C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6775" y="77204"/>
        <a:ext cx="3869338" cy="1235744"/>
      </dsp:txXfrm>
    </dsp:sp>
    <dsp:sp modelId="{40215EB9-B8ED-4CAA-8859-F2149AFFC1D8}">
      <dsp:nvSpPr>
        <dsp:cNvPr id="0" name=""/>
        <dsp:cNvSpPr/>
      </dsp:nvSpPr>
      <dsp:spPr>
        <a:xfrm rot="2142401">
          <a:off x="2306982" y="1786483"/>
          <a:ext cx="1293213" cy="81482"/>
        </a:xfrm>
        <a:custGeom>
          <a:avLst/>
          <a:gdLst/>
          <a:ahLst/>
          <a:cxnLst/>
          <a:rect l="0" t="0" r="0" b="0"/>
          <a:pathLst>
            <a:path>
              <a:moveTo>
                <a:pt x="0" y="40741"/>
              </a:moveTo>
              <a:lnTo>
                <a:pt x="1293213" y="4074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1258" y="1794894"/>
        <a:ext cx="64660" cy="64660"/>
      </dsp:txXfrm>
    </dsp:sp>
    <dsp:sp modelId="{802E3CF9-B66C-4223-82A6-3A1ED54E0E94}">
      <dsp:nvSpPr>
        <dsp:cNvPr id="0" name=""/>
        <dsp:cNvSpPr/>
      </dsp:nvSpPr>
      <dsp:spPr>
        <a:xfrm>
          <a:off x="3478643" y="1548289"/>
          <a:ext cx="1939577" cy="1312636"/>
        </a:xfrm>
        <a:prstGeom prst="roundRect">
          <a:avLst>
            <a:gd name="adj" fmla="val 10000"/>
          </a:avLst>
        </a:prstGeom>
        <a:solidFill>
          <a:srgbClr val="9490CA"/>
        </a:solidFill>
        <a:ln w="38100">
          <a:solidFill>
            <a:srgbClr val="514C9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2. Técnica</a:t>
          </a:r>
        </a:p>
      </dsp:txBody>
      <dsp:txXfrm>
        <a:off x="3517089" y="1586735"/>
        <a:ext cx="1862685" cy="1235744"/>
      </dsp:txXfrm>
    </dsp:sp>
    <dsp:sp modelId="{F45BB042-6649-43EB-8835-B6C51EFB0BF0}">
      <dsp:nvSpPr>
        <dsp:cNvPr id="0" name=""/>
        <dsp:cNvSpPr/>
      </dsp:nvSpPr>
      <dsp:spPr>
        <a:xfrm>
          <a:off x="5418220" y="2163866"/>
          <a:ext cx="1050108" cy="81482"/>
        </a:xfrm>
        <a:custGeom>
          <a:avLst/>
          <a:gdLst/>
          <a:ahLst/>
          <a:cxnLst/>
          <a:rect l="0" t="0" r="0" b="0"/>
          <a:pathLst>
            <a:path>
              <a:moveTo>
                <a:pt x="0" y="40741"/>
              </a:moveTo>
              <a:lnTo>
                <a:pt x="1050108" y="4074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5917022" y="2178355"/>
        <a:ext cx="52505" cy="52505"/>
      </dsp:txXfrm>
    </dsp:sp>
    <dsp:sp modelId="{2534949A-B94A-42CA-A138-522494356F00}">
      <dsp:nvSpPr>
        <dsp:cNvPr id="0" name=""/>
        <dsp:cNvSpPr/>
      </dsp:nvSpPr>
      <dsp:spPr>
        <a:xfrm>
          <a:off x="6468329" y="1548289"/>
          <a:ext cx="3946230" cy="1312636"/>
        </a:xfrm>
        <a:prstGeom prst="roundRect">
          <a:avLst>
            <a:gd name="adj" fmla="val 10000"/>
          </a:avLst>
        </a:prstGeom>
        <a:solidFill>
          <a:schemeClr val="bg1"/>
        </a:solidFill>
        <a:ln w="28575">
          <a:solidFill>
            <a:srgbClr val="9490C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En esta parte se presenta: </a:t>
          </a:r>
        </a:p>
        <a:p>
          <a:pPr marL="185738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>
              <a:latin typeface="Arial" panose="020B0604020202020204" pitchFamily="34" charset="0"/>
              <a:cs typeface="Arial" panose="020B0604020202020204" pitchFamily="34" charset="0"/>
            </a:rPr>
            <a:t>los ítems, </a:t>
          </a:r>
        </a:p>
        <a:p>
          <a:pPr marL="185738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85738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>
              <a:latin typeface="Arial" panose="020B0604020202020204" pitchFamily="34" charset="0"/>
              <a:cs typeface="Arial" panose="020B0604020202020204" pitchFamily="34" charset="0"/>
            </a:rPr>
            <a:t>se identifica cada una con el nombre del ítem que se presenta en ese apartado y sus respectivas indicaciones específicas. </a:t>
          </a:r>
          <a:endParaRPr lang="es-CR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6775" y="1586735"/>
        <a:ext cx="3869338" cy="1235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84727-9619-432A-A99B-362A680C0CF3}">
      <dsp:nvSpPr>
        <dsp:cNvPr id="0" name=""/>
        <dsp:cNvSpPr/>
      </dsp:nvSpPr>
      <dsp:spPr>
        <a:xfrm>
          <a:off x="5744348" y="4235865"/>
          <a:ext cx="258829" cy="621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757"/>
              </a:lnTo>
              <a:lnTo>
                <a:pt x="258829" y="6217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AF364-0E80-45FD-AAFD-C85A3754DE40}">
      <dsp:nvSpPr>
        <dsp:cNvPr id="0" name=""/>
        <dsp:cNvSpPr/>
      </dsp:nvSpPr>
      <dsp:spPr>
        <a:xfrm>
          <a:off x="4771784" y="2750946"/>
          <a:ext cx="109800" cy="1223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489"/>
              </a:lnTo>
              <a:lnTo>
                <a:pt x="109800" y="12234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B7CE3-22D7-47F8-BECF-5BB367A38661}">
      <dsp:nvSpPr>
        <dsp:cNvPr id="0" name=""/>
        <dsp:cNvSpPr/>
      </dsp:nvSpPr>
      <dsp:spPr>
        <a:xfrm>
          <a:off x="4661984" y="2750946"/>
          <a:ext cx="109800" cy="1223489"/>
        </a:xfrm>
        <a:custGeom>
          <a:avLst/>
          <a:gdLst/>
          <a:ahLst/>
          <a:cxnLst/>
          <a:rect l="0" t="0" r="0" b="0"/>
          <a:pathLst>
            <a:path>
              <a:moveTo>
                <a:pt x="109800" y="0"/>
              </a:moveTo>
              <a:lnTo>
                <a:pt x="109800" y="1223489"/>
              </a:lnTo>
              <a:lnTo>
                <a:pt x="0" y="12234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2A60C-899B-4E3B-BDE1-817345B305E5}">
      <dsp:nvSpPr>
        <dsp:cNvPr id="0" name=""/>
        <dsp:cNvSpPr/>
      </dsp:nvSpPr>
      <dsp:spPr>
        <a:xfrm>
          <a:off x="4771784" y="2750946"/>
          <a:ext cx="109800" cy="481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030"/>
              </a:lnTo>
              <a:lnTo>
                <a:pt x="109800" y="48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2AEC6-A4B1-4EBC-B4AF-B54A3C258C16}">
      <dsp:nvSpPr>
        <dsp:cNvPr id="0" name=""/>
        <dsp:cNvSpPr/>
      </dsp:nvSpPr>
      <dsp:spPr>
        <a:xfrm>
          <a:off x="4661984" y="2750946"/>
          <a:ext cx="109800" cy="481030"/>
        </a:xfrm>
        <a:custGeom>
          <a:avLst/>
          <a:gdLst/>
          <a:ahLst/>
          <a:cxnLst/>
          <a:rect l="0" t="0" r="0" b="0"/>
          <a:pathLst>
            <a:path>
              <a:moveTo>
                <a:pt x="109800" y="0"/>
              </a:moveTo>
              <a:lnTo>
                <a:pt x="109800" y="481030"/>
              </a:lnTo>
              <a:lnTo>
                <a:pt x="0" y="48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459A6-FE48-41E2-8241-8FA8792B1022}">
      <dsp:nvSpPr>
        <dsp:cNvPr id="0" name=""/>
        <dsp:cNvSpPr/>
      </dsp:nvSpPr>
      <dsp:spPr>
        <a:xfrm>
          <a:off x="2826655" y="523568"/>
          <a:ext cx="1162895" cy="1965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949"/>
              </a:lnTo>
              <a:lnTo>
                <a:pt x="1162895" y="1965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A2C04-6A8C-4BEA-947C-F4236FD48D36}">
      <dsp:nvSpPr>
        <dsp:cNvPr id="0" name=""/>
        <dsp:cNvSpPr/>
      </dsp:nvSpPr>
      <dsp:spPr>
        <a:xfrm>
          <a:off x="2146207" y="523568"/>
          <a:ext cx="680448" cy="1965949"/>
        </a:xfrm>
        <a:custGeom>
          <a:avLst/>
          <a:gdLst/>
          <a:ahLst/>
          <a:cxnLst/>
          <a:rect l="0" t="0" r="0" b="0"/>
          <a:pathLst>
            <a:path>
              <a:moveTo>
                <a:pt x="680448" y="0"/>
              </a:moveTo>
              <a:lnTo>
                <a:pt x="680448" y="1965949"/>
              </a:lnTo>
              <a:lnTo>
                <a:pt x="0" y="1965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891F0-4864-46C2-ABB4-2F031175D6C0}">
      <dsp:nvSpPr>
        <dsp:cNvPr id="0" name=""/>
        <dsp:cNvSpPr/>
      </dsp:nvSpPr>
      <dsp:spPr>
        <a:xfrm>
          <a:off x="2826655" y="523568"/>
          <a:ext cx="109800" cy="481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030"/>
              </a:lnTo>
              <a:lnTo>
                <a:pt x="109800" y="4810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5F544-3656-478E-92C7-EE30C1E7DD48}">
      <dsp:nvSpPr>
        <dsp:cNvPr id="0" name=""/>
        <dsp:cNvSpPr/>
      </dsp:nvSpPr>
      <dsp:spPr>
        <a:xfrm>
          <a:off x="1561337" y="1266028"/>
          <a:ext cx="109800" cy="481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030"/>
              </a:lnTo>
              <a:lnTo>
                <a:pt x="109800" y="48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59A39-3B3C-4739-8F50-CD55F705794D}">
      <dsp:nvSpPr>
        <dsp:cNvPr id="0" name=""/>
        <dsp:cNvSpPr/>
      </dsp:nvSpPr>
      <dsp:spPr>
        <a:xfrm>
          <a:off x="1451537" y="1266028"/>
          <a:ext cx="109800" cy="481030"/>
        </a:xfrm>
        <a:custGeom>
          <a:avLst/>
          <a:gdLst/>
          <a:ahLst/>
          <a:cxnLst/>
          <a:rect l="0" t="0" r="0" b="0"/>
          <a:pathLst>
            <a:path>
              <a:moveTo>
                <a:pt x="109800" y="0"/>
              </a:moveTo>
              <a:lnTo>
                <a:pt x="109800" y="481030"/>
              </a:lnTo>
              <a:lnTo>
                <a:pt x="0" y="4810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FEA50-7D24-4F46-8182-52599C7942C9}">
      <dsp:nvSpPr>
        <dsp:cNvPr id="0" name=""/>
        <dsp:cNvSpPr/>
      </dsp:nvSpPr>
      <dsp:spPr>
        <a:xfrm>
          <a:off x="2326415" y="523568"/>
          <a:ext cx="500239" cy="481030"/>
        </a:xfrm>
        <a:custGeom>
          <a:avLst/>
          <a:gdLst/>
          <a:ahLst/>
          <a:cxnLst/>
          <a:rect l="0" t="0" r="0" b="0"/>
          <a:pathLst>
            <a:path>
              <a:moveTo>
                <a:pt x="500239" y="0"/>
              </a:moveTo>
              <a:lnTo>
                <a:pt x="500239" y="481030"/>
              </a:lnTo>
              <a:lnTo>
                <a:pt x="0" y="4810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29BB9-2E72-4CA1-BE81-000840F294EA}">
      <dsp:nvSpPr>
        <dsp:cNvPr id="0" name=""/>
        <dsp:cNvSpPr/>
      </dsp:nvSpPr>
      <dsp:spPr>
        <a:xfrm>
          <a:off x="841523" y="709"/>
          <a:ext cx="3970265" cy="522858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b="1" i="0" kern="1200" spc="50" baseline="0" dirty="0">
              <a:solidFill>
                <a:srgbClr val="FF80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Tipos de ítems</a:t>
          </a:r>
          <a:endParaRPr lang="es-ES" sz="3200" b="1" i="0" kern="1200" spc="50" baseline="0" dirty="0">
            <a:solidFill>
              <a:srgbClr val="FF800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841523" y="709"/>
        <a:ext cx="3970265" cy="522858"/>
      </dsp:txXfrm>
    </dsp:sp>
    <dsp:sp modelId="{4AC32BF3-5572-402C-8994-9F074665B85B}">
      <dsp:nvSpPr>
        <dsp:cNvPr id="0" name=""/>
        <dsp:cNvSpPr/>
      </dsp:nvSpPr>
      <dsp:spPr>
        <a:xfrm>
          <a:off x="796259" y="743169"/>
          <a:ext cx="1530156" cy="522858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4472C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Selección de respuesta: </a:t>
          </a:r>
          <a:endParaRPr lang="es-ES" sz="1600" b="1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6259" y="743169"/>
        <a:ext cx="1530156" cy="522858"/>
      </dsp:txXfrm>
    </dsp:sp>
    <dsp:sp modelId="{62367FF2-3A6D-433E-8207-23FC9371B34F}">
      <dsp:nvSpPr>
        <dsp:cNvPr id="0" name=""/>
        <dsp:cNvSpPr/>
      </dsp:nvSpPr>
      <dsp:spPr>
        <a:xfrm>
          <a:off x="405819" y="1485628"/>
          <a:ext cx="1045717" cy="522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Simple</a:t>
          </a:r>
          <a:endParaRPr lang="es-ES" sz="1600" b="0" kern="1200" dirty="0"/>
        </a:p>
      </dsp:txBody>
      <dsp:txXfrm>
        <a:off x="405819" y="1485628"/>
        <a:ext cx="1045717" cy="522858"/>
      </dsp:txXfrm>
    </dsp:sp>
    <dsp:sp modelId="{4458BD60-1782-432A-9BB8-C92ECE2C9C6E}">
      <dsp:nvSpPr>
        <dsp:cNvPr id="0" name=""/>
        <dsp:cNvSpPr/>
      </dsp:nvSpPr>
      <dsp:spPr>
        <a:xfrm>
          <a:off x="1671137" y="1485628"/>
          <a:ext cx="1045717" cy="522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 contexto.</a:t>
          </a:r>
          <a:endParaRPr lang="es-ES" sz="1600" b="0" kern="1200" dirty="0"/>
        </a:p>
      </dsp:txBody>
      <dsp:txXfrm>
        <a:off x="1671137" y="1485628"/>
        <a:ext cx="1045717" cy="522858"/>
      </dsp:txXfrm>
    </dsp:sp>
    <dsp:sp modelId="{44C65E4A-332F-46F1-96AE-93D6AB47C545}">
      <dsp:nvSpPr>
        <dsp:cNvPr id="0" name=""/>
        <dsp:cNvSpPr/>
      </dsp:nvSpPr>
      <dsp:spPr>
        <a:xfrm>
          <a:off x="2936456" y="743169"/>
          <a:ext cx="1878662" cy="522858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4472C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Correspondencia</a:t>
          </a:r>
        </a:p>
      </dsp:txBody>
      <dsp:txXfrm>
        <a:off x="2936456" y="743169"/>
        <a:ext cx="1878662" cy="522858"/>
      </dsp:txXfrm>
    </dsp:sp>
    <dsp:sp modelId="{1C7C559F-E466-45B9-8D9B-BE5F81298435}">
      <dsp:nvSpPr>
        <dsp:cNvPr id="0" name=""/>
        <dsp:cNvSpPr/>
      </dsp:nvSpPr>
      <dsp:spPr>
        <a:xfrm>
          <a:off x="405819" y="2228088"/>
          <a:ext cx="1740387" cy="522858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4472C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Identificación</a:t>
          </a:r>
        </a:p>
      </dsp:txBody>
      <dsp:txXfrm>
        <a:off x="405819" y="2228088"/>
        <a:ext cx="1740387" cy="522858"/>
      </dsp:txXfrm>
    </dsp:sp>
    <dsp:sp modelId="{55E1624F-44E6-469D-AC65-E89F633B3473}">
      <dsp:nvSpPr>
        <dsp:cNvPr id="0" name=""/>
        <dsp:cNvSpPr/>
      </dsp:nvSpPr>
      <dsp:spPr>
        <a:xfrm>
          <a:off x="3989551" y="2228088"/>
          <a:ext cx="1564466" cy="522858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4472C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Respuesta construida</a:t>
          </a:r>
        </a:p>
      </dsp:txBody>
      <dsp:txXfrm>
        <a:off x="3989551" y="2228088"/>
        <a:ext cx="1564466" cy="522858"/>
      </dsp:txXfrm>
    </dsp:sp>
    <dsp:sp modelId="{198065C2-436D-474A-9E55-675F6CC795CB}">
      <dsp:nvSpPr>
        <dsp:cNvPr id="0" name=""/>
        <dsp:cNvSpPr/>
      </dsp:nvSpPr>
      <dsp:spPr>
        <a:xfrm>
          <a:off x="2936456" y="2970547"/>
          <a:ext cx="1725528" cy="522858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F1881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Respuesta corta</a:t>
          </a:r>
        </a:p>
      </dsp:txBody>
      <dsp:txXfrm>
        <a:off x="2936456" y="2970547"/>
        <a:ext cx="1725528" cy="522858"/>
      </dsp:txXfrm>
    </dsp:sp>
    <dsp:sp modelId="{1469AC50-D31E-4EAE-9BE0-969AD735C5B7}">
      <dsp:nvSpPr>
        <dsp:cNvPr id="0" name=""/>
        <dsp:cNvSpPr/>
      </dsp:nvSpPr>
      <dsp:spPr>
        <a:xfrm>
          <a:off x="4881584" y="2970547"/>
          <a:ext cx="1725528" cy="522858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F1881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ejercicios</a:t>
          </a:r>
        </a:p>
      </dsp:txBody>
      <dsp:txXfrm>
        <a:off x="4881584" y="2970547"/>
        <a:ext cx="1725528" cy="522858"/>
      </dsp:txXfrm>
    </dsp:sp>
    <dsp:sp modelId="{3ACC3BDA-10F7-45E9-8B9D-74A9165BA207}">
      <dsp:nvSpPr>
        <dsp:cNvPr id="0" name=""/>
        <dsp:cNvSpPr/>
      </dsp:nvSpPr>
      <dsp:spPr>
        <a:xfrm>
          <a:off x="2936456" y="3713007"/>
          <a:ext cx="1725528" cy="522858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F1881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ejercicios</a:t>
          </a:r>
        </a:p>
      </dsp:txBody>
      <dsp:txXfrm>
        <a:off x="2936456" y="3713007"/>
        <a:ext cx="1725528" cy="522858"/>
      </dsp:txXfrm>
    </dsp:sp>
    <dsp:sp modelId="{144F7857-D459-4E6E-B8E8-1EB531444097}">
      <dsp:nvSpPr>
        <dsp:cNvPr id="0" name=""/>
        <dsp:cNvSpPr/>
      </dsp:nvSpPr>
      <dsp:spPr>
        <a:xfrm>
          <a:off x="4881584" y="3713007"/>
          <a:ext cx="1725528" cy="522858"/>
        </a:xfrm>
        <a:prstGeom prst="rect">
          <a:avLst/>
        </a:prstGeom>
        <a:solidFill>
          <a:schemeClr val="bg1"/>
        </a:solidFill>
        <a:ln w="19050" cap="flat" cmpd="sng" algn="ctr">
          <a:solidFill>
            <a:srgbClr val="F1881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 problemas</a:t>
          </a:r>
        </a:p>
      </dsp:txBody>
      <dsp:txXfrm>
        <a:off x="4881584" y="3713007"/>
        <a:ext cx="1725528" cy="522858"/>
      </dsp:txXfrm>
    </dsp:sp>
    <dsp:sp modelId="{CE9C4102-0F98-4867-ADE8-84AFD9CAFEFA}">
      <dsp:nvSpPr>
        <dsp:cNvPr id="0" name=""/>
        <dsp:cNvSpPr/>
      </dsp:nvSpPr>
      <dsp:spPr>
        <a:xfrm>
          <a:off x="6003178" y="4455466"/>
          <a:ext cx="3056768" cy="804313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F1881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Este tipo de ítem, para el caso de primer año EGB, </a:t>
          </a:r>
          <a:r>
            <a:rPr lang="es-ES" sz="1200" b="1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únicamente, </a:t>
          </a:r>
          <a:r>
            <a:rPr lang="es-ES" sz="120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utilizará en la asignatura de Matemática y en sus respectivas atinencias.</a:t>
          </a:r>
          <a:endParaRPr lang="es-CR" sz="120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3178" y="4455466"/>
        <a:ext cx="3056768" cy="804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9622CC-06B1-49EB-951D-A5D4AE70239F}" type="datetimeFigureOut">
              <a:rPr lang="es-CR" smtClean="0"/>
              <a:t>24/2/23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CD7CA0-00CF-4C8E-ADB2-4F80A991AE0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4528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54319fdea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54319fdea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253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999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470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62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3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0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68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9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39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23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43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791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76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0AF-17E2-4DCA-A389-19570A3298C5}" type="datetimeFigureOut">
              <a:rPr lang="es-CR" smtClean="0"/>
              <a:t>24/2/23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64A1-482E-46B8-9E06-15A6B8C028E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8730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0AF-17E2-4DCA-A389-19570A3298C5}" type="datetimeFigureOut">
              <a:rPr lang="es-CR" smtClean="0"/>
              <a:t>24/2/23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64A1-482E-46B8-9E06-15A6B8C028E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3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0AF-17E2-4DCA-A389-19570A3298C5}" type="datetimeFigureOut">
              <a:rPr lang="es-CR" smtClean="0"/>
              <a:t>24/2/23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64A1-482E-46B8-9E06-15A6B8C028E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20886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cala de tiemp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editar </a:t>
            </a:r>
          </a:p>
        </p:txBody>
      </p:sp>
      <p:sp>
        <p:nvSpPr>
          <p:cNvPr id="96" name="Marcador de texto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editar </a:t>
            </a:r>
          </a:p>
        </p:txBody>
      </p:sp>
      <p:sp>
        <p:nvSpPr>
          <p:cNvPr id="97" name="Marcador de texto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editar </a:t>
            </a:r>
          </a:p>
        </p:txBody>
      </p:sp>
      <p:sp>
        <p:nvSpPr>
          <p:cNvPr id="102" name="Marcador de texto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editar </a:t>
            </a:r>
          </a:p>
        </p:txBody>
      </p:sp>
      <p:sp>
        <p:nvSpPr>
          <p:cNvPr id="103" name="Marcador de texto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s-ES" noProof="0"/>
              <a:t>Haga clic para editar </a:t>
            </a:r>
          </a:p>
        </p:txBody>
      </p:sp>
      <p:sp>
        <p:nvSpPr>
          <p:cNvPr id="106" name="Marcador de texto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editar </a:t>
            </a:r>
          </a:p>
        </p:txBody>
      </p:sp>
      <p:sp>
        <p:nvSpPr>
          <p:cNvPr id="107" name="Marcador de texto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s-ES" noProof="0"/>
              <a:t>Haga clic para editar </a:t>
            </a:r>
          </a:p>
        </p:txBody>
      </p:sp>
      <p:sp>
        <p:nvSpPr>
          <p:cNvPr id="108" name="Marcador de texto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editar </a:t>
            </a:r>
          </a:p>
        </p:txBody>
      </p:sp>
      <p:sp>
        <p:nvSpPr>
          <p:cNvPr id="109" name="Marcador de texto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editar 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F99D83C0-D2D5-496F-A305-9D3513BEF95B}" type="datetime4">
              <a:rPr lang="es-ES" noProof="0" smtClean="0">
                <a:latin typeface="+mn-lt"/>
              </a:rPr>
              <a:t>24 de febrero de 2023</a:t>
            </a:fld>
            <a:endParaRPr lang="es-ES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es-ES" noProof="0"/>
              <a:t>Revisión anual</a:t>
            </a:r>
            <a:endParaRPr lang="es-ES" b="0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6989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Marcador de texto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texto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Marcador de texto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Marcador de texto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Marcador de texto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Marcador de texto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CFFE12A-8763-4EB7-9CEB-5B78076C5C21}" type="datetime4">
              <a:rPr lang="es-ES" noProof="0" smtClean="0">
                <a:latin typeface="+mn-lt"/>
              </a:rPr>
              <a:t>24 de febrero de 2023</a:t>
            </a:fld>
            <a:endParaRPr lang="es-ES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es-ES" noProof="0" dirty="0"/>
              <a:t>Revisión anual</a:t>
            </a:r>
            <a:endParaRPr lang="es-ES" b="0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33880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conteni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contenido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contenido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846AC6E8-C089-4970-88B6-A9DF4F2A5ECC}" type="datetime4">
              <a:rPr lang="es-ES" noProof="0" smtClean="0">
                <a:latin typeface="+mn-lt"/>
              </a:rPr>
              <a:t>24 de febrero de 2023</a:t>
            </a:fld>
            <a:endParaRPr lang="es-ES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 dirty="0"/>
              <a:t>Revisión anual</a:t>
            </a:r>
            <a:endParaRPr lang="es-ES" b="0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075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66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0AF-17E2-4DCA-A389-19570A3298C5}" type="datetimeFigureOut">
              <a:rPr lang="es-CR" smtClean="0"/>
              <a:t>24/2/23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64A1-482E-46B8-9E06-15A6B8C028E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4244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0AF-17E2-4DCA-A389-19570A3298C5}" type="datetimeFigureOut">
              <a:rPr lang="es-CR" smtClean="0"/>
              <a:t>24/2/23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64A1-482E-46B8-9E06-15A6B8C028E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5848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0AF-17E2-4DCA-A389-19570A3298C5}" type="datetimeFigureOut">
              <a:rPr lang="es-CR" smtClean="0"/>
              <a:t>24/2/23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64A1-482E-46B8-9E06-15A6B8C028E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0281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0AF-17E2-4DCA-A389-19570A3298C5}" type="datetimeFigureOut">
              <a:rPr lang="es-CR" smtClean="0"/>
              <a:t>24/2/23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64A1-482E-46B8-9E06-15A6B8C028E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9395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0AF-17E2-4DCA-A389-19570A3298C5}" type="datetimeFigureOut">
              <a:rPr lang="es-CR" smtClean="0"/>
              <a:t>24/2/23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64A1-482E-46B8-9E06-15A6B8C028E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57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0AF-17E2-4DCA-A389-19570A3298C5}" type="datetimeFigureOut">
              <a:rPr lang="es-CR" smtClean="0"/>
              <a:t>24/2/23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64A1-482E-46B8-9E06-15A6B8C028E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5979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0AF-17E2-4DCA-A389-19570A3298C5}" type="datetimeFigureOut">
              <a:rPr lang="es-CR" smtClean="0"/>
              <a:t>24/2/23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64A1-482E-46B8-9E06-15A6B8C028E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7450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0AF-17E2-4DCA-A389-19570A3298C5}" type="datetimeFigureOut">
              <a:rPr lang="es-CR" smtClean="0"/>
              <a:t>24/2/23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64A1-482E-46B8-9E06-15A6B8C028E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6266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60AF-17E2-4DCA-A389-19570A3298C5}" type="datetimeFigureOut">
              <a:rPr lang="es-CR" smtClean="0"/>
              <a:t>24/2/23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64A1-482E-46B8-9E06-15A6B8C028E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2086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5 Imagen" descr="Arte_Encabeza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99515"/>
          </a:xfrm>
          <a:prstGeom prst="rect">
            <a:avLst/>
          </a:prstGeom>
        </p:spPr>
      </p:pic>
      <p:pic>
        <p:nvPicPr>
          <p:cNvPr id="6" name="0 Imagen" descr="Arte_Portada.jpg"/>
          <p:cNvPicPr/>
          <p:nvPr/>
        </p:nvPicPr>
        <p:blipFill rotWithShape="1">
          <a:blip r:embed="rId3" cstate="print"/>
          <a:srcRect t="7548" b="22353"/>
          <a:stretch/>
        </p:blipFill>
        <p:spPr>
          <a:xfrm>
            <a:off x="3048" y="1199515"/>
            <a:ext cx="12188952" cy="585488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94D7B87-8980-4951-AA7E-526DE99A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457" y="5813156"/>
            <a:ext cx="6620665" cy="1105900"/>
          </a:xfrm>
        </p:spPr>
        <p:txBody>
          <a:bodyPr>
            <a:normAutofit/>
          </a:bodyPr>
          <a:lstStyle/>
          <a:p>
            <a:pPr algn="r"/>
            <a:r>
              <a:rPr lang="es-CR" sz="15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EVALUACIÓN DE LOS APRENDIZAJES</a:t>
            </a:r>
            <a:endParaRPr lang="es-C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CDF332BF-27CD-CC86-861B-D1ACBC41EFFA}"/>
              </a:ext>
            </a:extLst>
          </p:cNvPr>
          <p:cNvSpPr/>
          <p:nvPr/>
        </p:nvSpPr>
        <p:spPr>
          <a:xfrm rot="5400000">
            <a:off x="-732972" y="5709056"/>
            <a:ext cx="1942972" cy="477028"/>
          </a:xfrm>
          <a:prstGeom prst="triangle">
            <a:avLst/>
          </a:prstGeom>
          <a:solidFill>
            <a:srgbClr val="F1B27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Google Shape;155;p27"/>
          <p:cNvSpPr txBox="1">
            <a:spLocks/>
          </p:cNvSpPr>
          <p:nvPr/>
        </p:nvSpPr>
        <p:spPr>
          <a:xfrm>
            <a:off x="1016930" y="1565046"/>
            <a:ext cx="10431358" cy="3411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ts val="1100"/>
            </a:pPr>
            <a:r>
              <a:rPr lang="es-ES" sz="4800" b="1" dirty="0">
                <a:ln>
                  <a:solidFill>
                    <a:sysClr val="windowText" lastClr="000000"/>
                  </a:solidFill>
                </a:ln>
                <a:solidFill>
                  <a:srgbClr val="FF800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prueba escrita en el primer año de la Educación General Básica</a:t>
            </a:r>
            <a:endParaRPr lang="es-ES" sz="4800" dirty="0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12" name="Google Shape;262;p29"/>
          <p:cNvGrpSpPr/>
          <p:nvPr/>
        </p:nvGrpSpPr>
        <p:grpSpPr>
          <a:xfrm rot="813209">
            <a:off x="10912657" y="5797337"/>
            <a:ext cx="1210934" cy="993661"/>
            <a:chOff x="683398" y="2777187"/>
            <a:chExt cx="876552" cy="7770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Google Shape;263;p29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EFEFE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4;p29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5;p29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271;p29"/>
          <p:cNvGrpSpPr/>
          <p:nvPr/>
        </p:nvGrpSpPr>
        <p:grpSpPr>
          <a:xfrm>
            <a:off x="11484370" y="5693848"/>
            <a:ext cx="173746" cy="238482"/>
            <a:chOff x="4508863" y="1528200"/>
            <a:chExt cx="318850" cy="472800"/>
          </a:xfrm>
          <a:solidFill>
            <a:srgbClr val="514C9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Google Shape;27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11065189" y="6184055"/>
            <a:ext cx="77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br>
              <a:rPr lang="es-C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5 Imagen" descr="Arte_Encabezao.jpg">
            <a:extLst>
              <a:ext uri="{FF2B5EF4-FFF2-40B4-BE49-F238E27FC236}">
                <a16:creationId xmlns:a16="http://schemas.microsoft.com/office/drawing/2014/main" id="{69C3AF57-AABC-CB62-EC96-D88B33F38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011"/>
            <a:ext cx="12191999" cy="119951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C42468B-8A3A-3841-7A3C-D95F3536CFC0}"/>
              </a:ext>
            </a:extLst>
          </p:cNvPr>
          <p:cNvSpPr txBox="1">
            <a:spLocks/>
          </p:cNvSpPr>
          <p:nvPr/>
        </p:nvSpPr>
        <p:spPr>
          <a:xfrm>
            <a:off x="297720" y="1432792"/>
            <a:ext cx="11525159" cy="6108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prueba escrita para el primer año en el </a:t>
            </a:r>
            <a:r>
              <a:rPr lang="es-ES" sz="2800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periodo </a:t>
            </a:r>
          </a:p>
          <a:p>
            <a:pPr algn="ctr"/>
            <a:r>
              <a:rPr lang="es-ES" sz="280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curso lectivo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oogle Shape;972;p38"/>
          <p:cNvGrpSpPr/>
          <p:nvPr/>
        </p:nvGrpSpPr>
        <p:grpSpPr>
          <a:xfrm rot="646640">
            <a:off x="745737" y="2145863"/>
            <a:ext cx="4749904" cy="4959511"/>
            <a:chOff x="683398" y="2777187"/>
            <a:chExt cx="876552" cy="777046"/>
          </a:xfrm>
        </p:grpSpPr>
        <p:sp>
          <p:nvSpPr>
            <p:cNvPr id="7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84A2D8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985;p38"/>
          <p:cNvSpPr/>
          <p:nvPr/>
        </p:nvSpPr>
        <p:spPr>
          <a:xfrm rot="-4609478">
            <a:off x="669433" y="2100531"/>
            <a:ext cx="1073678" cy="115619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BDCF2F">
              <a:alpha val="62220"/>
            </a:srgb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ángulo 11"/>
          <p:cNvSpPr/>
          <p:nvPr/>
        </p:nvSpPr>
        <p:spPr>
          <a:xfrm rot="21430640">
            <a:off x="1699050" y="2491629"/>
            <a:ext cx="2307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Definición </a:t>
            </a:r>
          </a:p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prueba escrita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 rot="21444595">
            <a:off x="1415773" y="3183908"/>
            <a:ext cx="32662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instrumento de medición que, por su naturaleza, requiere </a:t>
            </a:r>
            <a:r>
              <a:rPr lang="es-C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respuesta escrita 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parte de la persona estudiante y tiene </a:t>
            </a:r>
            <a:r>
              <a:rPr lang="es-C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objetivo la demostración del logro 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aprendizajes esperados de cada asignatura o figura afín.</a:t>
            </a:r>
            <a:endParaRPr lang="es-C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oogle Shape;972;p38"/>
          <p:cNvGrpSpPr/>
          <p:nvPr/>
        </p:nvGrpSpPr>
        <p:grpSpPr>
          <a:xfrm rot="646640">
            <a:off x="6108887" y="2084194"/>
            <a:ext cx="5154384" cy="5060012"/>
            <a:chOff x="683398" y="2777187"/>
            <a:chExt cx="876552" cy="777046"/>
          </a:xfrm>
        </p:grpSpPr>
        <p:sp>
          <p:nvSpPr>
            <p:cNvPr id="15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BDCF2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985;p38"/>
          <p:cNvSpPr/>
          <p:nvPr/>
        </p:nvSpPr>
        <p:spPr>
          <a:xfrm rot="-4609478">
            <a:off x="6208702" y="2000507"/>
            <a:ext cx="1073678" cy="115619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14C9F">
              <a:alpha val="62220"/>
            </a:srgb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ángulo 19"/>
          <p:cNvSpPr/>
          <p:nvPr/>
        </p:nvSpPr>
        <p:spPr>
          <a:xfrm rot="21430640">
            <a:off x="7139407" y="2415371"/>
            <a:ext cx="2590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Propósito </a:t>
            </a:r>
          </a:p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prueba escrita</a:t>
            </a:r>
          </a:p>
        </p:txBody>
      </p:sp>
      <p:sp>
        <p:nvSpPr>
          <p:cNvPr id="21" name="Rectángulo 20"/>
          <p:cNvSpPr/>
          <p:nvPr/>
        </p:nvSpPr>
        <p:spPr>
          <a:xfrm rot="21427186">
            <a:off x="6762381" y="3112926"/>
            <a:ext cx="35857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prueba escrita tiene como propósito </a:t>
            </a:r>
            <a:r>
              <a:rPr lang="es-C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el nivel de logro alcanzado por el estudiantado</a:t>
            </a:r>
            <a:r>
              <a:rPr lang="es-C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respecto a los aprendizajes en estudio y mediados durante el proceso de construcción del conocimiento y, seleccionados para la medición.</a:t>
            </a:r>
            <a:endParaRPr lang="es-C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98348"/>
              </p:ext>
            </p:extLst>
          </p:nvPr>
        </p:nvGraphicFramePr>
        <p:xfrm>
          <a:off x="645457" y="1471634"/>
          <a:ext cx="5351930" cy="48349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51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su construcción</a:t>
                      </a:r>
                      <a:endParaRPr lang="es-C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248" marR="32248" marT="0" marB="0">
                    <a:solidFill>
                      <a:srgbClr val="BDC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R" sz="1100" b="1" dirty="0">
                          <a:solidFill>
                            <a:srgbClr val="F1881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Considerar las vivencias del aula </a:t>
                      </a: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el logro en los aprendizajes en estudio alcanzado por el estudiantado, el tiempo invertido en el desarrollo de cada aprendizaje esperado. 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None/>
                      </a:pPr>
                      <a:endParaRPr lang="es-C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R" sz="1100" b="1" kern="1200" dirty="0">
                          <a:solidFill>
                            <a:srgbClr val="F1881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Redactar las instrucciones generales y específicas </a:t>
                      </a: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manera que orienten al estudiantado acerca del procedimiento que debe seguir para resolver la prueba. 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R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Emplear </a:t>
                      </a:r>
                      <a:r>
                        <a:rPr lang="es-CR" sz="1100" b="1" kern="1200" dirty="0">
                          <a:solidFill>
                            <a:srgbClr val="F1881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vocabulario propio</a:t>
                      </a: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asignatura o figura afín, acorde con el utilizado durante la mediación pedagógica. 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Garantizar la </a:t>
                      </a:r>
                      <a:r>
                        <a:rPr lang="es-CR" sz="1100" dirty="0">
                          <a:solidFill>
                            <a:srgbClr val="F1881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presentación nítida de la prueba</a:t>
                      </a: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unificar tamaño y tipo de letra; así como la calidad de los dibujos, imágenes, esquemas o representaciones gráficas que se utilicen en ella. 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solicitar acciones tales como: dibujar colorear, recortar, pegar o armar, </a:t>
                      </a:r>
                      <a:r>
                        <a:rPr lang="es-CR" sz="1100" dirty="0">
                          <a:solidFill>
                            <a:srgbClr val="F1881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corresponde a la medición en este tipo de prueba.</a:t>
                      </a: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  <a:tabLst>
                          <a:tab pos="1637665" algn="l"/>
                        </a:tabLs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debe utilizar al menos uno de los siguientes tipos de ítems: selección de respuesta, identificación o correspondencia y al menos un tipo de respuesta construida.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Otros. </a:t>
                      </a:r>
                      <a:endParaRPr lang="es-C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248" marR="322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5 Imagen" descr="Arte_Encabezao.jpg">
            <a:extLst>
              <a:ext uri="{FF2B5EF4-FFF2-40B4-BE49-F238E27FC236}">
                <a16:creationId xmlns:a16="http://schemas.microsoft.com/office/drawing/2014/main" id="{69C3AF57-AABC-CB62-EC96-D88B33F38E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11"/>
            <a:ext cx="12191999" cy="1199515"/>
          </a:xfrm>
          <a:prstGeom prst="rect">
            <a:avLst/>
          </a:prstGeom>
        </p:spPr>
      </p:pic>
      <p:grpSp>
        <p:nvGrpSpPr>
          <p:cNvPr id="4" name="Google Shape;997;p38"/>
          <p:cNvGrpSpPr/>
          <p:nvPr/>
        </p:nvGrpSpPr>
        <p:grpSpPr>
          <a:xfrm flipH="1">
            <a:off x="1992572" y="1203526"/>
            <a:ext cx="346973" cy="370845"/>
            <a:chOff x="4508863" y="1528200"/>
            <a:chExt cx="318850" cy="472800"/>
          </a:xfrm>
        </p:grpSpPr>
        <p:sp>
          <p:nvSpPr>
            <p:cNvPr id="5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4" name="Tabla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563469"/>
              </p:ext>
            </p:extLst>
          </p:nvPr>
        </p:nvGraphicFramePr>
        <p:xfrm>
          <a:off x="6416990" y="1480597"/>
          <a:ext cx="5351930" cy="48349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51930">
                  <a:extLst>
                    <a:ext uri="{9D8B030D-6E8A-4147-A177-3AD203B41FA5}">
                      <a16:colId xmlns:a16="http://schemas.microsoft.com/office/drawing/2014/main" val="3213537778"/>
                    </a:ext>
                  </a:extLst>
                </a:gridCol>
              </a:tblGrid>
              <a:tr h="988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su aplicación </a:t>
                      </a:r>
                      <a:endParaRPr lang="es-C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248" marR="32248" marT="0" marB="0">
                    <a:solidFill>
                      <a:srgbClr val="949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89033"/>
                  </a:ext>
                </a:extLst>
              </a:tr>
              <a:tr h="4252444">
                <a:tc>
                  <a:txBody>
                    <a:bodyPr/>
                    <a:lstStyle/>
                    <a:p>
                      <a:pPr marL="685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resolución de la prueba es un </a:t>
                      </a:r>
                      <a:r>
                        <a:rPr lang="es-CR" sz="1100" dirty="0">
                          <a:solidFill>
                            <a:srgbClr val="F1881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 individual </a:t>
                      </a: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cada estudiante. 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endParaRPr lang="es-C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Durante el proceso de administración de la prueba, </a:t>
                      </a:r>
                      <a:r>
                        <a:rPr lang="es-CR" sz="1100" dirty="0">
                          <a:solidFill>
                            <a:srgbClr val="F1881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evitar interrupciones </a:t>
                      </a: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acciones por parte de personas u objetos.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Considerar, al inicio de la aplicación, </a:t>
                      </a:r>
                      <a:r>
                        <a:rPr lang="es-CR" sz="1100" dirty="0">
                          <a:solidFill>
                            <a:srgbClr val="F1881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tiempo necesario para la lectura general de la prueba.</a:t>
                      </a: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Tomar en cuenta que este no es parte del lapso destinado para la resolución de esta.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Garantizar la presencia de una persona docente, o en situaciones debidamente justificadas, del funcionario que la persona directora designe para que aplique la prueba. 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CR" sz="1100" dirty="0">
                          <a:solidFill>
                            <a:srgbClr val="D5710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aplicación </a:t>
                      </a: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prueba lo determina la persona docente o bien se lleva a cabo por decisión administrativa, cuando así se requiera. 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la intencionalidad de lo que se pretende medir, </a:t>
                      </a:r>
                      <a:r>
                        <a:rPr lang="es-CR" sz="1100" dirty="0">
                          <a:solidFill>
                            <a:srgbClr val="D5710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procede </a:t>
                      </a: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aplicación de pruebas a libro abierto o para ser resueltas en el hogar. 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resolución de la prueba </a:t>
                      </a:r>
                      <a:r>
                        <a:rPr lang="es-CR" sz="1100" dirty="0">
                          <a:solidFill>
                            <a:srgbClr val="D5710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en un tiempo continuo, sin fraccionar</a:t>
                      </a:r>
                      <a:r>
                        <a:rPr lang="es-C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3050" indent="-1778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1881F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Otros. </a:t>
                      </a:r>
                    </a:p>
                    <a:p>
                      <a:pPr marL="3556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248" marR="32248" marT="0" marB="0"/>
                </a:tc>
                <a:extLst>
                  <a:ext uri="{0D108BD9-81ED-4DB2-BD59-A6C34878D82A}">
                    <a16:rowId xmlns:a16="http://schemas.microsoft.com/office/drawing/2014/main" val="2128547759"/>
                  </a:ext>
                </a:extLst>
              </a:tr>
            </a:tbl>
          </a:graphicData>
        </a:graphic>
      </p:graphicFrame>
      <p:grpSp>
        <p:nvGrpSpPr>
          <p:cNvPr id="85" name="Google Shape;997;p38"/>
          <p:cNvGrpSpPr/>
          <p:nvPr/>
        </p:nvGrpSpPr>
        <p:grpSpPr>
          <a:xfrm flipH="1">
            <a:off x="7817288" y="1266863"/>
            <a:ext cx="346973" cy="370845"/>
            <a:chOff x="4508863" y="1528200"/>
            <a:chExt cx="318850" cy="472800"/>
          </a:xfrm>
        </p:grpSpPr>
        <p:sp>
          <p:nvSpPr>
            <p:cNvPr id="86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61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5 Imagen" descr="Arte_Encabezao.jpg">
            <a:extLst>
              <a:ext uri="{FF2B5EF4-FFF2-40B4-BE49-F238E27FC236}">
                <a16:creationId xmlns:a16="http://schemas.microsoft.com/office/drawing/2014/main" id="{69C3AF57-AABC-CB62-EC96-D88B33F38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011"/>
            <a:ext cx="12191999" cy="119951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C42468B-8A3A-3841-7A3C-D95F3536CFC0}"/>
              </a:ext>
            </a:extLst>
          </p:cNvPr>
          <p:cNvSpPr txBox="1">
            <a:spLocks/>
          </p:cNvSpPr>
          <p:nvPr/>
        </p:nvSpPr>
        <p:spPr>
          <a:xfrm>
            <a:off x="0" y="3860665"/>
            <a:ext cx="4378362" cy="6108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de especificaciones</a:t>
            </a:r>
          </a:p>
          <a:p>
            <a:pPr algn="ctr"/>
            <a:r>
              <a:rPr lang="es-ES" sz="320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prueba escrita de primer año EGB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6422028"/>
              </p:ext>
            </p:extLst>
          </p:nvPr>
        </p:nvGraphicFramePr>
        <p:xfrm>
          <a:off x="3958814" y="1387736"/>
          <a:ext cx="7982175" cy="526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38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0314A-C8EF-4595-90CA-761120EAA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020314A-C8EF-4595-90CA-761120EAA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020314A-C8EF-4595-90CA-761120EAA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020314A-C8EF-4595-90CA-761120EAA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88FC4A-FF96-4CF6-BF54-CB28811BF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AC88FC4A-FF96-4CF6-BF54-CB28811BF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C88FC4A-FF96-4CF6-BF54-CB28811BF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C88FC4A-FF96-4CF6-BF54-CB28811BF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29B67-77B3-4EF4-BC5E-F7519F8FA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8DB29B67-77B3-4EF4-BC5E-F7519F8FA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8DB29B67-77B3-4EF4-BC5E-F7519F8FA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8DB29B67-77B3-4EF4-BC5E-F7519F8FA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71C55-24A5-4604-AC14-9115932A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2271C55-24A5-4604-AC14-9115932AF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D2271C55-24A5-4604-AC14-9115932A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D2271C55-24A5-4604-AC14-9115932A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C31B3-6474-46FD-A958-95818B52D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21C31B3-6474-46FD-A958-95818B52D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121C31B3-6474-46FD-A958-95818B52D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21C31B3-6474-46FD-A958-95818B52D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1DF1F2-8036-405B-834B-EE67575AC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A61DF1F2-8036-405B-834B-EE67575AC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A61DF1F2-8036-405B-834B-EE67575AC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A61DF1F2-8036-405B-834B-EE67575AC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7E2AD2-77B6-4A56-ADEB-E51BD31F5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077E2AD2-77B6-4A56-ADEB-E51BD31F5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077E2AD2-77B6-4A56-ADEB-E51BD31F5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077E2AD2-77B6-4A56-ADEB-E51BD31F5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9C202-53FF-4999-8691-2F1F263FB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6659C202-53FF-4999-8691-2F1F263FB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6659C202-53FF-4999-8691-2F1F263FB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6659C202-53FF-4999-8691-2F1F263FB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D70FDE-5054-411C-A4AA-907D075DF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A7D70FDE-5054-411C-A4AA-907D075DF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A7D70FDE-5054-411C-A4AA-907D075DF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A7D70FDE-5054-411C-A4AA-907D075DF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CA9FEE-E189-4541-B65E-68186D79F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BECA9FEE-E189-4541-B65E-68186D79F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BECA9FEE-E189-4541-B65E-68186D79F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BECA9FEE-E189-4541-B65E-68186D79F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7A01B0-A1AD-47DB-835A-3A9ED9578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F47A01B0-A1AD-47DB-835A-3A9ED95786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F47A01B0-A1AD-47DB-835A-3A9ED9578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F47A01B0-A1AD-47DB-835A-3A9ED9578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C232C9-5503-4989-A717-483BDFA4A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2BC232C9-5503-4989-A717-483BDFA4A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2BC232C9-5503-4989-A717-483BDFA4A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2BC232C9-5503-4989-A717-483BDFA4A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9F0F83-8F96-427F-A0EB-73FEBC791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019F0F83-8F96-427F-A0EB-73FEBC791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019F0F83-8F96-427F-A0EB-73FEBC791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019F0F83-8F96-427F-A0EB-73FEBC791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FEA50-7D24-4F46-8182-52599C794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CDDFEA50-7D24-4F46-8182-52599C794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CDDFEA50-7D24-4F46-8182-52599C794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CDDFEA50-7D24-4F46-8182-52599C794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32BF3-5572-402C-8994-9F074665B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4AC32BF3-5572-402C-8994-9F074665B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4AC32BF3-5572-402C-8994-9F074665B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4AC32BF3-5572-402C-8994-9F074665B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8891F0-4864-46C2-ABB4-2F031175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AA8891F0-4864-46C2-ABB4-2F031175D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AA8891F0-4864-46C2-ABB4-2F031175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AA8891F0-4864-46C2-ABB4-2F031175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C65E4A-332F-46F1-96AE-93D6AB47C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graphicEl>
                                              <a:dgm id="{44C65E4A-332F-46F1-96AE-93D6AB47C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44C65E4A-332F-46F1-96AE-93D6AB47C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44C65E4A-332F-46F1-96AE-93D6AB47C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9A2C04-6A8C-4BEA-947C-F4236FD48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graphicEl>
                                              <a:dgm id="{169A2C04-6A8C-4BEA-947C-F4236FD48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169A2C04-6A8C-4BEA-947C-F4236FD48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169A2C04-6A8C-4BEA-947C-F4236FD48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7C559F-E466-45B9-8D9B-BE5F81298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graphicEl>
                                              <a:dgm id="{1C7C559F-E466-45B9-8D9B-BE5F81298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1C7C559F-E466-45B9-8D9B-BE5F81298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1C7C559F-E466-45B9-8D9B-BE5F81298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459A6-FE48-41E2-8241-8FA8792B1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graphicEl>
                                              <a:dgm id="{253459A6-FE48-41E2-8241-8FA8792B1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253459A6-FE48-41E2-8241-8FA8792B1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graphicEl>
                                              <a:dgm id="{253459A6-FE48-41E2-8241-8FA8792B1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1624F-44E6-469D-AC65-E89F633B3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">
                                            <p:graphicEl>
                                              <a:dgm id="{55E1624F-44E6-469D-AC65-E89F633B3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55E1624F-44E6-469D-AC65-E89F633B3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graphicEl>
                                              <a:dgm id="{55E1624F-44E6-469D-AC65-E89F633B3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2AEC6-A4B1-4EBC-B4AF-B54A3C258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graphicEl>
                                              <a:dgm id="{EFB2AEC6-A4B1-4EBC-B4AF-B54A3C258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graphicEl>
                                              <a:dgm id="{EFB2AEC6-A4B1-4EBC-B4AF-B54A3C258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EFB2AEC6-A4B1-4EBC-B4AF-B54A3C258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8065C2-436D-474A-9E55-675F6CC79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">
                                            <p:graphicEl>
                                              <a:dgm id="{198065C2-436D-474A-9E55-675F6CC79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graphicEl>
                                              <a:dgm id="{198065C2-436D-474A-9E55-675F6CC79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198065C2-436D-474A-9E55-675F6CC79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12A60C-899B-4E3B-BDE1-817345B30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812A60C-899B-4E3B-BDE1-817345B30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812A60C-899B-4E3B-BDE1-817345B30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812A60C-899B-4E3B-BDE1-817345B30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69AC50-D31E-4EAE-9BE0-969AD735C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">
                                            <p:graphicEl>
                                              <a:dgm id="{1469AC50-D31E-4EAE-9BE0-969AD735C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graphicEl>
                                              <a:dgm id="{1469AC50-D31E-4EAE-9BE0-969AD735C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>
                                            <p:graphicEl>
                                              <a:dgm id="{1469AC50-D31E-4EAE-9BE0-969AD735C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BB7CE3-22D7-47F8-BECF-5BB367A38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">
                                            <p:graphicEl>
                                              <a:dgm id="{7EBB7CE3-22D7-47F8-BECF-5BB367A38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graphicEl>
                                              <a:dgm id="{7EBB7CE3-22D7-47F8-BECF-5BB367A38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graphicEl>
                                              <a:dgm id="{7EBB7CE3-22D7-47F8-BECF-5BB367A38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C3BDA-10F7-45E9-8B9D-74A9165BA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">
                                            <p:graphicEl>
                                              <a:dgm id="{3ACC3BDA-10F7-45E9-8B9D-74A9165BA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">
                                            <p:graphicEl>
                                              <a:dgm id="{3ACC3BDA-10F7-45E9-8B9D-74A9165BA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graphicEl>
                                              <a:dgm id="{3ACC3BDA-10F7-45E9-8B9D-74A9165BA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EAF364-0E80-45FD-AAFD-C85A3754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">
                                            <p:graphicEl>
                                              <a:dgm id="{FBEAF364-0E80-45FD-AAFD-C85A3754D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graphicEl>
                                              <a:dgm id="{FBEAF364-0E80-45FD-AAFD-C85A3754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">
                                            <p:graphicEl>
                                              <a:dgm id="{FBEAF364-0E80-45FD-AAFD-C85A3754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4F7857-D459-4E6E-B8E8-1EB53144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">
                                            <p:graphicEl>
                                              <a:dgm id="{144F7857-D459-4E6E-B8E8-1EB531444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graphicEl>
                                              <a:dgm id="{144F7857-D459-4E6E-B8E8-1EB53144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">
                                            <p:graphicEl>
                                              <a:dgm id="{144F7857-D459-4E6E-B8E8-1EB53144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5 Imagen" descr="Arte_Encabezao.jpg">
            <a:extLst>
              <a:ext uri="{FF2B5EF4-FFF2-40B4-BE49-F238E27FC236}">
                <a16:creationId xmlns:a16="http://schemas.microsoft.com/office/drawing/2014/main" id="{69C3AF57-AABC-CB62-EC96-D88B33F38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011"/>
            <a:ext cx="12191999" cy="119951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C42468B-8A3A-3841-7A3C-D95F3536CFC0}"/>
              </a:ext>
            </a:extLst>
          </p:cNvPr>
          <p:cNvSpPr txBox="1">
            <a:spLocks/>
          </p:cNvSpPr>
          <p:nvPr/>
        </p:nvSpPr>
        <p:spPr>
          <a:xfrm>
            <a:off x="85925" y="3307752"/>
            <a:ext cx="4658197" cy="6108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Formato de la tabla de especificaciones 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52174"/>
              </p:ext>
            </p:extLst>
          </p:nvPr>
        </p:nvGraphicFramePr>
        <p:xfrm>
          <a:off x="4819426" y="1693600"/>
          <a:ext cx="6899371" cy="40905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1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4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4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16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16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6485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9490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1185545" marR="1180465"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</a:t>
                      </a:r>
                      <a:r>
                        <a:rPr lang="es-ES" sz="1600" b="1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ÍTEM</a:t>
                      </a:r>
                      <a:endParaRPr lang="es-C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9490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29">
                <a:tc rowSpan="3"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endParaRPr lang="es-ES" sz="1400" spc="-5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es-ES" sz="14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r>
                        <a:rPr lang="es-ES" sz="1400" spc="-2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87630" marR="113030" indent="27940" algn="ctr"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7630" marR="113030" indent="27940"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r>
                        <a:rPr lang="es-ES" sz="140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140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lecciones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83820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3820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3820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8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5090" marR="86360" indent="635" algn="ctr"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</a:t>
                      </a:r>
                      <a:r>
                        <a:rPr lang="es-ES" sz="900" spc="-2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90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respuesta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/>
                </a:tc>
                <a:tc rowSpan="2">
                  <a:txBody>
                    <a:bodyPr/>
                    <a:lstStyle/>
                    <a:p>
                      <a:pPr marL="170180" marR="65405" indent="-99060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s-E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</a:t>
                      </a:r>
                      <a:r>
                        <a:rPr lang="es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dencia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/>
                </a:tc>
                <a:tc rowSpan="2">
                  <a:txBody>
                    <a:bodyPr/>
                    <a:lstStyle/>
                    <a:p>
                      <a:pPr marL="234315" marR="90805" indent="-139065" algn="ctr">
                        <a:lnSpc>
                          <a:spcPct val="101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s-E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</a:t>
                      </a:r>
                      <a:r>
                        <a:rPr lang="es-ES" sz="900" spc="-2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ción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/>
                </a:tc>
                <a:tc gridSpan="4">
                  <a:txBody>
                    <a:bodyPr/>
                    <a:lstStyle/>
                    <a:p>
                      <a:pPr marL="287020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Respuesta</a:t>
                      </a:r>
                      <a:r>
                        <a:rPr lang="es-ES" sz="1100" spc="-1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construida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86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933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Total de puntos: </a:t>
                      </a:r>
                      <a:endParaRPr lang="es-C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822380" y="5974161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R.C: </a:t>
            </a:r>
            <a:r>
              <a:rPr lang="es-C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Respuesta corta 		    </a:t>
            </a:r>
            <a:r>
              <a:rPr lang="es-CR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PE: </a:t>
            </a:r>
            <a:r>
              <a:rPr lang="es-C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Producción escrita 	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R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RE: </a:t>
            </a:r>
            <a:r>
              <a:rPr lang="es-C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Resolución de ejercicios                 </a:t>
            </a:r>
            <a:r>
              <a:rPr lang="es-CR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RP: </a:t>
            </a:r>
            <a:r>
              <a:rPr lang="es-C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Resolución de Problemas</a:t>
            </a:r>
            <a:endParaRPr lang="es-CR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8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5 Imagen" descr="Arte_Encabezao.jpg">
            <a:extLst>
              <a:ext uri="{FF2B5EF4-FFF2-40B4-BE49-F238E27FC236}">
                <a16:creationId xmlns:a16="http://schemas.microsoft.com/office/drawing/2014/main" id="{69C3AF57-AABC-CB62-EC96-D88B33F38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11634"/>
            <a:ext cx="12192000" cy="119951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C42468B-8A3A-3841-7A3C-D95F3536CFC0}"/>
              </a:ext>
            </a:extLst>
          </p:cNvPr>
          <p:cNvSpPr txBox="1">
            <a:spLocks/>
          </p:cNvSpPr>
          <p:nvPr/>
        </p:nvSpPr>
        <p:spPr>
          <a:xfrm>
            <a:off x="738554" y="1187881"/>
            <a:ext cx="11066584" cy="6108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Estructura de la prueba escrita en el primer año EGB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04897097"/>
              </p:ext>
            </p:extLst>
          </p:nvPr>
        </p:nvGraphicFramePr>
        <p:xfrm>
          <a:off x="885582" y="2747752"/>
          <a:ext cx="10420835" cy="289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Google Shape;997;p38"/>
          <p:cNvGrpSpPr/>
          <p:nvPr/>
        </p:nvGrpSpPr>
        <p:grpSpPr>
          <a:xfrm flipH="1">
            <a:off x="7407707" y="3426453"/>
            <a:ext cx="97756" cy="178510"/>
            <a:chOff x="4508863" y="1528200"/>
            <a:chExt cx="318850" cy="472800"/>
          </a:xfrm>
        </p:grpSpPr>
        <p:sp>
          <p:nvSpPr>
            <p:cNvPr id="6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BDCF2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997;p38"/>
          <p:cNvGrpSpPr/>
          <p:nvPr/>
        </p:nvGrpSpPr>
        <p:grpSpPr>
          <a:xfrm flipH="1">
            <a:off x="7401361" y="3046614"/>
            <a:ext cx="97756" cy="178510"/>
            <a:chOff x="4508863" y="1528200"/>
            <a:chExt cx="318850" cy="472800"/>
          </a:xfrm>
        </p:grpSpPr>
        <p:sp>
          <p:nvSpPr>
            <p:cNvPr id="12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BDCF2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997;p38"/>
          <p:cNvGrpSpPr/>
          <p:nvPr/>
        </p:nvGrpSpPr>
        <p:grpSpPr>
          <a:xfrm flipH="1">
            <a:off x="7424373" y="4582263"/>
            <a:ext cx="97756" cy="178510"/>
            <a:chOff x="4508863" y="1528200"/>
            <a:chExt cx="318850" cy="472800"/>
          </a:xfrm>
        </p:grpSpPr>
        <p:sp>
          <p:nvSpPr>
            <p:cNvPr id="18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997;p38"/>
          <p:cNvGrpSpPr/>
          <p:nvPr/>
        </p:nvGrpSpPr>
        <p:grpSpPr>
          <a:xfrm flipH="1">
            <a:off x="7432211" y="5025594"/>
            <a:ext cx="97756" cy="178510"/>
            <a:chOff x="4508863" y="1528200"/>
            <a:chExt cx="318850" cy="472800"/>
          </a:xfrm>
        </p:grpSpPr>
        <p:sp>
          <p:nvSpPr>
            <p:cNvPr id="23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32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66007-84D5-486E-9E1F-58DEA6F7D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3D66007-84D5-486E-9E1F-58DEA6F7D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3D66007-84D5-486E-9E1F-58DEA6F7D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3D66007-84D5-486E-9E1F-58DEA6F7D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D3D4E-CC3B-4292-86BD-C3A98B48A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86D3D4E-CC3B-4292-86BD-C3A98B48A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86D3D4E-CC3B-4292-86BD-C3A98B48A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86D3D4E-CC3B-4292-86BD-C3A98B48A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06A1E1-8744-4CCC-AF67-CA90E0F3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B06A1E1-8744-4CCC-AF67-CA90E0F3B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B06A1E1-8744-4CCC-AF67-CA90E0F3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B06A1E1-8744-4CCC-AF67-CA90E0F3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15EB9-B8ED-4CAA-8859-F2149AFFC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40215EB9-B8ED-4CAA-8859-F2149AFFC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40215EB9-B8ED-4CAA-8859-F2149AFFC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40215EB9-B8ED-4CAA-8859-F2149AFFC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2E3CF9-B66C-4223-82A6-3A1ED54E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802E3CF9-B66C-4223-82A6-3A1ED54E0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802E3CF9-B66C-4223-82A6-3A1ED54E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02E3CF9-B66C-4223-82A6-3A1ED54E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ACB84-B46C-4526-9785-C2CE4D31D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35CACB84-B46C-4526-9785-C2CE4D31D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35CACB84-B46C-4526-9785-C2CE4D31D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35CACB84-B46C-4526-9785-C2CE4D31D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808C4-1222-4693-957D-993FD87F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BC1808C4-1222-4693-957D-993FD87F1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BC1808C4-1222-4693-957D-993FD87F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BC1808C4-1222-4693-957D-993FD87F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5BB042-6649-43EB-8835-B6C51EFB0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F45BB042-6649-43EB-8835-B6C51EFB0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F45BB042-6649-43EB-8835-B6C51EFB0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F45BB042-6649-43EB-8835-B6C51EFB0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4949A-B94A-42CA-A138-522494356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2534949A-B94A-42CA-A138-522494356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2534949A-B94A-42CA-A138-522494356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2534949A-B94A-42CA-A138-522494356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5 Imagen" descr="Arte_Encabezao.jpg">
            <a:extLst>
              <a:ext uri="{FF2B5EF4-FFF2-40B4-BE49-F238E27FC236}">
                <a16:creationId xmlns:a16="http://schemas.microsoft.com/office/drawing/2014/main" id="{69C3AF57-AABC-CB62-EC96-D88B33F38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11634"/>
            <a:ext cx="12192000" cy="1199515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4735744"/>
              </p:ext>
            </p:extLst>
          </p:nvPr>
        </p:nvGraphicFramePr>
        <p:xfrm>
          <a:off x="2058019" y="1376013"/>
          <a:ext cx="9465766" cy="526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89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329BB9-2E72-4CA1-BE81-000840F29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9329BB9-2E72-4CA1-BE81-000840F29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9329BB9-2E72-4CA1-BE81-000840F29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9329BB9-2E72-4CA1-BE81-000840F29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FEA50-7D24-4F46-8182-52599C794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DDFEA50-7D24-4F46-8182-52599C794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DDFEA50-7D24-4F46-8182-52599C794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DDFEA50-7D24-4F46-8182-52599C794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32BF3-5572-402C-8994-9F074665B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AC32BF3-5572-402C-8994-9F074665B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AC32BF3-5572-402C-8994-9F074665B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AC32BF3-5572-402C-8994-9F074665B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8891F0-4864-46C2-ABB4-2F031175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AA8891F0-4864-46C2-ABB4-2F031175D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AA8891F0-4864-46C2-ABB4-2F031175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AA8891F0-4864-46C2-ABB4-2F031175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C65E4A-332F-46F1-96AE-93D6AB47C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44C65E4A-332F-46F1-96AE-93D6AB47C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4C65E4A-332F-46F1-96AE-93D6AB47C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44C65E4A-332F-46F1-96AE-93D6AB47C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9A2C04-6A8C-4BEA-947C-F4236FD48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169A2C04-6A8C-4BEA-947C-F4236FD48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169A2C04-6A8C-4BEA-947C-F4236FD48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169A2C04-6A8C-4BEA-947C-F4236FD48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7C559F-E466-45B9-8D9B-BE5F81298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1C7C559F-E466-45B9-8D9B-BE5F81298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C7C559F-E466-45B9-8D9B-BE5F81298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1C7C559F-E466-45B9-8D9B-BE5F81298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459A6-FE48-41E2-8241-8FA8792B1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253459A6-FE48-41E2-8241-8FA8792B1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253459A6-FE48-41E2-8241-8FA8792B1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253459A6-FE48-41E2-8241-8FA8792B1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1624F-44E6-469D-AC65-E89F633B3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55E1624F-44E6-469D-AC65-E89F633B3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55E1624F-44E6-469D-AC65-E89F633B3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55E1624F-44E6-469D-AC65-E89F633B3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859A39-3B3C-4739-8F50-CD55F7057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1859A39-3B3C-4739-8F50-CD55F7057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1859A39-3B3C-4739-8F50-CD55F7057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1859A39-3B3C-4739-8F50-CD55F7057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367FF2-3A6D-433E-8207-23FC9371B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62367FF2-3A6D-433E-8207-23FC9371B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62367FF2-3A6D-433E-8207-23FC9371B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62367FF2-3A6D-433E-8207-23FC9371B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5F544-3656-478E-92C7-EE30C1E7D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C035F544-3656-478E-92C7-EE30C1E7D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C035F544-3656-478E-92C7-EE30C1E7D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C035F544-3656-478E-92C7-EE30C1E7D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58BD60-1782-432A-9BB8-C92ECE2C9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4458BD60-1782-432A-9BB8-C92ECE2C9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4458BD60-1782-432A-9BB8-C92ECE2C9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458BD60-1782-432A-9BB8-C92ECE2C9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2AEC6-A4B1-4EBC-B4AF-B54A3C258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EFB2AEC6-A4B1-4EBC-B4AF-B54A3C258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EFB2AEC6-A4B1-4EBC-B4AF-B54A3C258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EFB2AEC6-A4B1-4EBC-B4AF-B54A3C258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8065C2-436D-474A-9E55-675F6CC79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198065C2-436D-474A-9E55-675F6CC79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198065C2-436D-474A-9E55-675F6CC79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198065C2-436D-474A-9E55-675F6CC79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12A60C-899B-4E3B-BDE1-817345B30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4812A60C-899B-4E3B-BDE1-817345B30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4812A60C-899B-4E3B-BDE1-817345B30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4812A60C-899B-4E3B-BDE1-817345B30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69AC50-D31E-4EAE-9BE0-969AD735C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graphicEl>
                                              <a:dgm id="{1469AC50-D31E-4EAE-9BE0-969AD735C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1469AC50-D31E-4EAE-9BE0-969AD735C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1469AC50-D31E-4EAE-9BE0-969AD735C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BB7CE3-22D7-47F8-BECF-5BB367A38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graphicEl>
                                              <a:dgm id="{7EBB7CE3-22D7-47F8-BECF-5BB367A38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7EBB7CE3-22D7-47F8-BECF-5BB367A38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7EBB7CE3-22D7-47F8-BECF-5BB367A38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C3BDA-10F7-45E9-8B9D-74A9165BA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graphicEl>
                                              <a:dgm id="{3ACC3BDA-10F7-45E9-8B9D-74A9165BA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3ACC3BDA-10F7-45E9-8B9D-74A9165BA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3ACC3BDA-10F7-45E9-8B9D-74A9165BA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EAF364-0E80-45FD-AAFD-C85A3754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graphicEl>
                                              <a:dgm id="{FBEAF364-0E80-45FD-AAFD-C85A3754D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FBEAF364-0E80-45FD-AAFD-C85A3754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graphicEl>
                                              <a:dgm id="{FBEAF364-0E80-45FD-AAFD-C85A3754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4F7857-D459-4E6E-B8E8-1EB53144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">
                                            <p:graphicEl>
                                              <a:dgm id="{144F7857-D459-4E6E-B8E8-1EB531444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144F7857-D459-4E6E-B8E8-1EB53144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graphicEl>
                                              <a:dgm id="{144F7857-D459-4E6E-B8E8-1EB53144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F84727-9619-432A-A99B-362A680C0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graphicEl>
                                              <a:dgm id="{68F84727-9619-432A-A99B-362A680C0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graphicEl>
                                              <a:dgm id="{68F84727-9619-432A-A99B-362A680C0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68F84727-9619-432A-A99B-362A680C0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C4102-0F98-4867-ADE8-84AFD9CAF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">
                                            <p:graphicEl>
                                              <a:dgm id="{CE9C4102-0F98-4867-ADE8-84AFD9CAF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graphicEl>
                                              <a:dgm id="{CE9C4102-0F98-4867-ADE8-84AFD9CAF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CE9C4102-0F98-4867-ADE8-84AFD9CAF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4" name="Google Shape;1164;p42"/>
          <p:cNvGrpSpPr/>
          <p:nvPr/>
        </p:nvGrpSpPr>
        <p:grpSpPr>
          <a:xfrm>
            <a:off x="8525175" y="2029638"/>
            <a:ext cx="2494320" cy="2025040"/>
            <a:chOff x="4837200" y="1008610"/>
            <a:chExt cx="3127806" cy="3439265"/>
          </a:xfrm>
          <a:solidFill>
            <a:srgbClr val="C3C1E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5" name="Google Shape;1165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67" name="Google Shape;1167;p42"/>
          <p:cNvGrpSpPr/>
          <p:nvPr/>
        </p:nvGrpSpPr>
        <p:grpSpPr>
          <a:xfrm>
            <a:off x="6802734" y="4519477"/>
            <a:ext cx="2373889" cy="2025673"/>
            <a:chOff x="4837200" y="1008610"/>
            <a:chExt cx="3127806" cy="3439265"/>
          </a:xfrm>
          <a:solidFill>
            <a:srgbClr val="84A2D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8" name="Google Shape;1168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BDCF2F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>
            <a:off x="3403693" y="4545296"/>
            <a:ext cx="2574808" cy="2024956"/>
            <a:chOff x="4837200" y="1008610"/>
            <a:chExt cx="3127806" cy="3439265"/>
          </a:xfrm>
          <a:solidFill>
            <a:srgbClr val="C3C1E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74" name="Google Shape;1174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514C9F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76" name="Google Shape;1176;p42"/>
          <p:cNvGrpSpPr/>
          <p:nvPr/>
        </p:nvGrpSpPr>
        <p:grpSpPr>
          <a:xfrm>
            <a:off x="4952553" y="2033638"/>
            <a:ext cx="2486247" cy="2025253"/>
            <a:chOff x="4837200" y="1008610"/>
            <a:chExt cx="3127806" cy="34392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77" name="Google Shape;1177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rgbClr val="84A2D8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BDCF2F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79" name="Google Shape;1179;p42"/>
          <p:cNvGrpSpPr/>
          <p:nvPr/>
        </p:nvGrpSpPr>
        <p:grpSpPr>
          <a:xfrm>
            <a:off x="1378412" y="2042528"/>
            <a:ext cx="2441948" cy="2024528"/>
            <a:chOff x="4837200" y="1008610"/>
            <a:chExt cx="3127806" cy="3439265"/>
          </a:xfrm>
          <a:solidFill>
            <a:srgbClr val="C3C1E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80" name="Google Shape;1180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82" name="Google Shape;1182;p42"/>
          <p:cNvSpPr/>
          <p:nvPr/>
        </p:nvSpPr>
        <p:spPr>
          <a:xfrm rot="16496907">
            <a:off x="4321436" y="4272372"/>
            <a:ext cx="489068" cy="63625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BDCF2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3" name="Google Shape;1183;p42"/>
          <p:cNvSpPr/>
          <p:nvPr/>
        </p:nvSpPr>
        <p:spPr>
          <a:xfrm rot="16995048">
            <a:off x="2254117" y="1743963"/>
            <a:ext cx="488908" cy="63604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14C9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6" name="Google Shape;1186;p42"/>
          <p:cNvSpPr txBox="1">
            <a:spLocks noGrp="1"/>
          </p:cNvSpPr>
          <p:nvPr>
            <p:ph type="subTitle" idx="4"/>
          </p:nvPr>
        </p:nvSpPr>
        <p:spPr>
          <a:xfrm rot="21599418">
            <a:off x="4935986" y="2470041"/>
            <a:ext cx="2409135" cy="5988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Vinculación de la prueba escrita con los demás componentes de la calificación. </a:t>
            </a:r>
          </a:p>
        </p:txBody>
      </p:sp>
      <p:sp>
        <p:nvSpPr>
          <p:cNvPr id="1187" name="Google Shape;1187;p42"/>
          <p:cNvSpPr txBox="1">
            <a:spLocks noGrp="1"/>
          </p:cNvSpPr>
          <p:nvPr>
            <p:ph type="subTitle" idx="2"/>
          </p:nvPr>
        </p:nvSpPr>
        <p:spPr>
          <a:xfrm rot="4894">
            <a:off x="1375470" y="2346535"/>
            <a:ext cx="2408940" cy="5988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Integralidad de las funciones de la evaluación para el aprendizaje en el marco de la prueba escrita. </a:t>
            </a:r>
          </a:p>
        </p:txBody>
      </p:sp>
      <p:sp>
        <p:nvSpPr>
          <p:cNvPr id="1189" name="Google Shape;1189;p42"/>
          <p:cNvSpPr txBox="1">
            <a:spLocks noGrp="1"/>
          </p:cNvSpPr>
          <p:nvPr>
            <p:ph type="subTitle" idx="6"/>
          </p:nvPr>
        </p:nvSpPr>
        <p:spPr>
          <a:xfrm rot="21568859">
            <a:off x="8605588" y="2313283"/>
            <a:ext cx="2409200" cy="59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Valoración del componente prueba en el primer periodo lectivo del primer año de Educación General Básica.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7" name="Google Shape;1197;p42"/>
          <p:cNvSpPr txBox="1">
            <a:spLocks noGrp="1"/>
          </p:cNvSpPr>
          <p:nvPr>
            <p:ph type="subTitle" idx="8"/>
          </p:nvPr>
        </p:nvSpPr>
        <p:spPr>
          <a:xfrm rot="2702">
            <a:off x="3484648" y="4826377"/>
            <a:ext cx="2408824" cy="59890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 prueba escrita para el primer año de Educación General Básica en el segundo periodo del curso lectivo.</a:t>
            </a:r>
          </a:p>
        </p:txBody>
      </p:sp>
      <p:sp>
        <p:nvSpPr>
          <p:cNvPr id="1201" name="Google Shape;1201;p42"/>
          <p:cNvSpPr txBox="1">
            <a:spLocks noGrp="1"/>
          </p:cNvSpPr>
          <p:nvPr>
            <p:ph type="subTitle" idx="15"/>
          </p:nvPr>
        </p:nvSpPr>
        <p:spPr>
          <a:xfrm rot="2960">
            <a:off x="6838912" y="4843536"/>
            <a:ext cx="2409252" cy="59910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Excepciones de la valoración del componente prueba para el primer año, en el caso de lenguas extranjeras. </a:t>
            </a:r>
          </a:p>
        </p:txBody>
      </p:sp>
      <p:sp>
        <p:nvSpPr>
          <p:cNvPr id="1216" name="Google Shape;1216;p42"/>
          <p:cNvSpPr/>
          <p:nvPr/>
        </p:nvSpPr>
        <p:spPr>
          <a:xfrm rot="6679155">
            <a:off x="7895582" y="4231179"/>
            <a:ext cx="488912" cy="63604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1881F">
              <a:alpha val="64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8" name="Google Shape;1218;p42"/>
          <p:cNvSpPr/>
          <p:nvPr/>
        </p:nvSpPr>
        <p:spPr>
          <a:xfrm rot="-5677575">
            <a:off x="9527902" y="1686765"/>
            <a:ext cx="488860" cy="63598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BDCF2F">
              <a:alpha val="43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9" name="Google Shape;1219;p42"/>
          <p:cNvSpPr/>
          <p:nvPr/>
        </p:nvSpPr>
        <p:spPr>
          <a:xfrm rot="-3941960">
            <a:off x="5796598" y="1696386"/>
            <a:ext cx="488896" cy="63602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1B273">
              <a:alpha val="64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60" name="5 Imagen" descr="Arte_Encabezao.jpg">
            <a:extLst>
              <a:ext uri="{FF2B5EF4-FFF2-40B4-BE49-F238E27FC236}">
                <a16:creationId xmlns:a16="http://schemas.microsoft.com/office/drawing/2014/main" id="{1B8EB294-A48B-801D-7BA5-F47CFB8FF9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78" y="42209"/>
            <a:ext cx="12182244" cy="118968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76916" y="1157893"/>
            <a:ext cx="11594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3200" b="1" spc="5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documento se estructura de la siguiente manera:</a:t>
            </a:r>
          </a:p>
        </p:txBody>
      </p:sp>
    </p:spTree>
    <p:extLst>
      <p:ext uri="{BB962C8B-B14F-4D97-AF65-F5344CB8AC3E}">
        <p14:creationId xmlns:p14="http://schemas.microsoft.com/office/powerpoint/2010/main" val="23465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" grpId="0" animBg="1"/>
      <p:bldP spid="1186" grpId="0" build="p"/>
      <p:bldP spid="1189" grpId="0" build="p"/>
      <p:bldP spid="1197" grpId="0" build="p"/>
      <p:bldP spid="1201" grpId="0" build="p"/>
      <p:bldP spid="1216" grpId="0" animBg="1"/>
      <p:bldP spid="1218" grpId="0" animBg="1"/>
      <p:bldP spid="1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5 Imagen" descr="Arte_Encabezao.jpg">
            <a:extLst>
              <a:ext uri="{FF2B5EF4-FFF2-40B4-BE49-F238E27FC236}">
                <a16:creationId xmlns:a16="http://schemas.microsoft.com/office/drawing/2014/main" id="{69C3AF57-AABC-CB62-EC96-D88B33F38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011"/>
            <a:ext cx="12191999" cy="119951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C42468B-8A3A-3841-7A3C-D95F3536CFC0}"/>
              </a:ext>
            </a:extLst>
          </p:cNvPr>
          <p:cNvSpPr txBox="1">
            <a:spLocks/>
          </p:cNvSpPr>
          <p:nvPr/>
        </p:nvSpPr>
        <p:spPr>
          <a:xfrm>
            <a:off x="397358" y="4116100"/>
            <a:ext cx="4464559" cy="6108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Integralidad de las funciones de la evaluación para el aprendizaje en el marco de la prueba escrita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oogle Shape;972;p38"/>
          <p:cNvGrpSpPr/>
          <p:nvPr/>
        </p:nvGrpSpPr>
        <p:grpSpPr>
          <a:xfrm rot="646640">
            <a:off x="5150952" y="1309431"/>
            <a:ext cx="6047102" cy="5359639"/>
            <a:chOff x="683398" y="2777187"/>
            <a:chExt cx="876552" cy="777046"/>
          </a:xfrm>
        </p:grpSpPr>
        <p:sp>
          <p:nvSpPr>
            <p:cNvPr id="19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9490CA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985;p38"/>
          <p:cNvSpPr/>
          <p:nvPr/>
        </p:nvSpPr>
        <p:spPr>
          <a:xfrm rot="-4609478">
            <a:off x="5108327" y="1028566"/>
            <a:ext cx="1322021" cy="163784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BDCF2F">
              <a:alpha val="62220"/>
            </a:srgb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Rectángulo 24"/>
          <p:cNvSpPr/>
          <p:nvPr/>
        </p:nvSpPr>
        <p:spPr>
          <a:xfrm>
            <a:off x="6063973" y="2652615"/>
            <a:ext cx="38953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Es imprescindible desarrollar </a:t>
            </a:r>
            <a:r>
              <a:rPr lang="es-ES" sz="2000" dirty="0">
                <a:solidFill>
                  <a:srgbClr val="F188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evaluación diagnóstica y formativa,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con la intencionalidad de sistematizar  y analizar los desempeños demostrados por el estudiantado y, brindar  el acompañamiento pronto y oportuno para  </a:t>
            </a:r>
            <a:r>
              <a:rPr lang="es-ES" sz="2000" dirty="0">
                <a:solidFill>
                  <a:srgbClr val="F1881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proseguir con la evaluación sumativa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5 Imagen" descr="Arte_Encabezao.jpg">
            <a:extLst>
              <a:ext uri="{FF2B5EF4-FFF2-40B4-BE49-F238E27FC236}">
                <a16:creationId xmlns:a16="http://schemas.microsoft.com/office/drawing/2014/main" id="{69C3AF57-AABC-CB62-EC96-D88B33F38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011"/>
            <a:ext cx="12191999" cy="119951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C42468B-8A3A-3841-7A3C-D95F3536CFC0}"/>
              </a:ext>
            </a:extLst>
          </p:cNvPr>
          <p:cNvSpPr txBox="1">
            <a:spLocks/>
          </p:cNvSpPr>
          <p:nvPr/>
        </p:nvSpPr>
        <p:spPr>
          <a:xfrm>
            <a:off x="473201" y="1658980"/>
            <a:ext cx="11245596" cy="6108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Vinculación de la prueba escrita con los demás componentes de la calificación 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73200" y="3118765"/>
            <a:ext cx="77798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rgbClr val="34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persona docente debe mantener la </a:t>
            </a:r>
            <a:r>
              <a:rPr lang="es-ES" sz="2000" dirty="0">
                <a:solidFill>
                  <a:srgbClr val="F1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y la congruencia entre los componentes de la calificación</a:t>
            </a:r>
            <a:r>
              <a:rPr lang="es-ES" sz="2000" dirty="0">
                <a:solidFill>
                  <a:srgbClr val="34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ende, al seleccionar los aprendizajes para la medición debe establecer </a:t>
            </a:r>
            <a:r>
              <a:rPr lang="es-ES" sz="2000" dirty="0">
                <a:solidFill>
                  <a:srgbClr val="F1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congruencia entre los ítems y los procesos de mediación desarrollados </a:t>
            </a:r>
            <a:r>
              <a:rPr lang="es-ES" sz="2000" dirty="0">
                <a:solidFill>
                  <a:srgbClr val="34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estudiantado del primer año EGB.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009">
            <a:off x="8725650" y="3282916"/>
            <a:ext cx="2274095" cy="22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5 Imagen" descr="Arte_Encabezao.jpg">
            <a:extLst>
              <a:ext uri="{FF2B5EF4-FFF2-40B4-BE49-F238E27FC236}">
                <a16:creationId xmlns:a16="http://schemas.microsoft.com/office/drawing/2014/main" id="{69C3AF57-AABC-CB62-EC96-D88B33F38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011"/>
            <a:ext cx="12191999" cy="119951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C42468B-8A3A-3841-7A3C-D95F3536CFC0}"/>
              </a:ext>
            </a:extLst>
          </p:cNvPr>
          <p:cNvSpPr txBox="1">
            <a:spLocks/>
          </p:cNvSpPr>
          <p:nvPr/>
        </p:nvSpPr>
        <p:spPr>
          <a:xfrm>
            <a:off x="235457" y="1695556"/>
            <a:ext cx="11245596" cy="6108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Valoración del componente prueba </a:t>
            </a:r>
          </a:p>
          <a:p>
            <a:pPr algn="ctr"/>
            <a:r>
              <a:rPr lang="es-ES" sz="320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</a:t>
            </a:r>
            <a:r>
              <a:rPr lang="es-ES" sz="3200" dirty="0">
                <a:solidFill>
                  <a:srgbClr val="514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 periodo lectivo </a:t>
            </a:r>
            <a:r>
              <a:rPr lang="es-ES" sz="320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primer año 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40402" y="2873747"/>
            <a:ext cx="91307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1881F"/>
              </a:buClr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Congruencia con los principios que establece el Programa de estudio de Español Primer Ciclo de la Educación General Básica. </a:t>
            </a:r>
          </a:p>
          <a:p>
            <a:pPr algn="just">
              <a:buClr>
                <a:srgbClr val="F1881F"/>
              </a:buClr>
            </a:pPr>
            <a:endParaRPr 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1881F"/>
              </a:buClr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grado de adaptabilidad que posee el estudiantado. </a:t>
            </a:r>
          </a:p>
          <a:p>
            <a:pPr algn="just">
              <a:buClr>
                <a:srgbClr val="F1881F"/>
              </a:buClr>
            </a:pPr>
            <a:endParaRPr 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1881F"/>
              </a:buClr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 de lectoescritura no es un proceso natural, sino artificial que requiere de un aprendizaje.</a:t>
            </a:r>
          </a:p>
          <a:p>
            <a:pPr algn="just">
              <a:buClr>
                <a:srgbClr val="F1881F"/>
              </a:buClr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Clr>
                <a:srgbClr val="F1881F"/>
              </a:buClr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valoración del componente prueba en el primer periodo del primer año de Educación General Básica, se llevará a cabo por medio de del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b="1" dirty="0">
                <a:solidFill>
                  <a:srgbClr val="514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 de evaluación sumativa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oogle Shape;997;p38"/>
          <p:cNvGrpSpPr/>
          <p:nvPr/>
        </p:nvGrpSpPr>
        <p:grpSpPr>
          <a:xfrm flipH="1">
            <a:off x="547923" y="2935540"/>
            <a:ext cx="191709" cy="277675"/>
            <a:chOff x="4508863" y="1528200"/>
            <a:chExt cx="318850" cy="472800"/>
          </a:xfrm>
        </p:grpSpPr>
        <p:sp>
          <p:nvSpPr>
            <p:cNvPr id="7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997;p38"/>
          <p:cNvGrpSpPr/>
          <p:nvPr/>
        </p:nvGrpSpPr>
        <p:grpSpPr>
          <a:xfrm flipH="1">
            <a:off x="499353" y="4260931"/>
            <a:ext cx="191709" cy="277675"/>
            <a:chOff x="4508863" y="1528200"/>
            <a:chExt cx="318850" cy="472800"/>
          </a:xfrm>
        </p:grpSpPr>
        <p:sp>
          <p:nvSpPr>
            <p:cNvPr id="13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997;p38"/>
          <p:cNvGrpSpPr/>
          <p:nvPr/>
        </p:nvGrpSpPr>
        <p:grpSpPr>
          <a:xfrm flipH="1">
            <a:off x="532481" y="3624172"/>
            <a:ext cx="191709" cy="277675"/>
            <a:chOff x="4508863" y="1528200"/>
            <a:chExt cx="318850" cy="472800"/>
          </a:xfrm>
        </p:grpSpPr>
        <p:sp>
          <p:nvSpPr>
            <p:cNvPr id="19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97;p38"/>
          <p:cNvGrpSpPr/>
          <p:nvPr/>
        </p:nvGrpSpPr>
        <p:grpSpPr>
          <a:xfrm flipH="1">
            <a:off x="548692" y="5154134"/>
            <a:ext cx="191709" cy="277675"/>
            <a:chOff x="4508863" y="1528200"/>
            <a:chExt cx="318850" cy="472800"/>
          </a:xfrm>
        </p:grpSpPr>
        <p:sp>
          <p:nvSpPr>
            <p:cNvPr id="24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8" y="3082490"/>
            <a:ext cx="1691425" cy="22173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44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5 Imagen" descr="Arte_Encabezao.jpg">
            <a:extLst>
              <a:ext uri="{FF2B5EF4-FFF2-40B4-BE49-F238E27FC236}">
                <a16:creationId xmlns:a16="http://schemas.microsoft.com/office/drawing/2014/main" id="{69C3AF57-AABC-CB62-EC96-D88B33F38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011"/>
            <a:ext cx="12191999" cy="1199515"/>
          </a:xfrm>
          <a:prstGeom prst="rect">
            <a:avLst/>
          </a:prstGeom>
        </p:spPr>
      </p:pic>
      <p:grpSp>
        <p:nvGrpSpPr>
          <p:cNvPr id="18" name="Google Shape;972;p38"/>
          <p:cNvGrpSpPr/>
          <p:nvPr/>
        </p:nvGrpSpPr>
        <p:grpSpPr>
          <a:xfrm rot="646640">
            <a:off x="94609" y="1451858"/>
            <a:ext cx="5154384" cy="5060012"/>
            <a:chOff x="683398" y="2777187"/>
            <a:chExt cx="876552" cy="777046"/>
          </a:xfrm>
        </p:grpSpPr>
        <p:sp>
          <p:nvSpPr>
            <p:cNvPr id="19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BDCF2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985;p38"/>
          <p:cNvSpPr/>
          <p:nvPr/>
        </p:nvSpPr>
        <p:spPr>
          <a:xfrm rot="-4609478">
            <a:off x="194424" y="1368171"/>
            <a:ext cx="1073678" cy="115619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14C9F">
              <a:alpha val="62220"/>
            </a:srgb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uadroTexto 4"/>
          <p:cNvSpPr txBox="1"/>
          <p:nvPr/>
        </p:nvSpPr>
        <p:spPr>
          <a:xfrm rot="21432183">
            <a:off x="956186" y="2788939"/>
            <a:ext cx="33804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la </a:t>
            </a:r>
            <a:r>
              <a:rPr lang="es-CR" sz="1400" dirty="0">
                <a:solidFill>
                  <a:srgbClr val="D571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organización de técnicas y sus respectivas actividades variadas </a:t>
            </a:r>
            <a:r>
              <a:rPr lang="es-C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propone la persona docente, para que el estudiantado </a:t>
            </a:r>
            <a:r>
              <a:rPr lang="es-CR" sz="1400" dirty="0">
                <a:solidFill>
                  <a:srgbClr val="D571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demuestre el logro de los aprendizajes esperados seleccionados para su valoración. </a:t>
            </a:r>
          </a:p>
          <a:p>
            <a:pPr algn="just"/>
            <a:endParaRPr lang="es-CR" sz="1400" dirty="0">
              <a:solidFill>
                <a:srgbClr val="F188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instrumento debe presentar </a:t>
            </a:r>
            <a:r>
              <a:rPr lang="es-CR" sz="1400" dirty="0">
                <a:solidFill>
                  <a:srgbClr val="D571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rúbrica analítica o escala de desempeño que se utilizará para su calificación. </a:t>
            </a:r>
            <a:r>
              <a:rPr lang="es-CR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sus características este instrumento NO corresponde a una prueba escrita.</a:t>
            </a:r>
            <a:endParaRPr lang="es-CR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 rot="21430640">
            <a:off x="934377" y="1783235"/>
            <a:ext cx="3062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Instrumento </a:t>
            </a:r>
          </a:p>
          <a:p>
            <a:pPr algn="ctr"/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evaluación sumativa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517750" y="1178833"/>
            <a:ext cx="652983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r>
              <a:rPr lang="es-CR" sz="2400" b="1" spc="5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la planificación y elaboración, se debe considerar: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r>
              <a:rPr lang="es-CR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Ser </a:t>
            </a:r>
            <a:r>
              <a:rPr lang="es-CR" sz="1600" b="1" dirty="0">
                <a:solidFill>
                  <a:srgbClr val="F1881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coherente con la naturaleza, propósito y enfoque </a:t>
            </a:r>
            <a:r>
              <a:rPr lang="es-CR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curricular la cada asignatura o figura afín respectiva.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endParaRPr lang="es-ES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 una técnica que permita al estudiantado </a:t>
            </a:r>
            <a:r>
              <a:rPr lang="es-ES" sz="1600" b="1" dirty="0">
                <a:solidFill>
                  <a:srgbClr val="F1881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demostrar el dominio </a:t>
            </a: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 aprendizaje esperado seleccionado para su medición y, que </a:t>
            </a:r>
            <a:r>
              <a:rPr lang="es-ES" sz="1600" dirty="0">
                <a:solidFill>
                  <a:srgbClr val="F1881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haya </a:t>
            </a:r>
            <a:r>
              <a:rPr lang="es-ES" sz="1600" dirty="0">
                <a:solidFill>
                  <a:srgbClr val="F1881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sido implementada </a:t>
            </a:r>
            <a:r>
              <a:rPr lang="es-CR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durante el desarrollo de </a:t>
            </a: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mediación pedagógica</a:t>
            </a:r>
            <a:r>
              <a:rPr lang="es-CR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endParaRPr lang="es-CR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r>
              <a:rPr lang="es-CR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 debe planificar y elaborar de manera que, el estudiantado </a:t>
            </a:r>
            <a:r>
              <a:rPr lang="es-CR" sz="1600" dirty="0">
                <a:solidFill>
                  <a:srgbClr val="F1881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 exceda en su resolución dos lecciones. </a:t>
            </a:r>
            <a:r>
              <a:rPr lang="es-CR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el caso del estudiantado que reciba apoyos educativos, el plazo podrá ampliarse hasta una lección, cuando así se requiera.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endParaRPr lang="es-CR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 deben elaborar y aplicar </a:t>
            </a:r>
            <a:r>
              <a:rPr lang="es-ES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dos </a:t>
            </a: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instrumentos de evaluación sumativa en el primer periodo del curso lectivo, </a:t>
            </a:r>
            <a:r>
              <a:rPr lang="es-ES" sz="1600" dirty="0">
                <a:solidFill>
                  <a:srgbClr val="F1881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cada uno con un valor de 10%</a:t>
            </a: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Otros, según el documento oficial. </a:t>
            </a:r>
            <a:endParaRPr lang="es-CR" sz="1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pSp>
        <p:nvGrpSpPr>
          <p:cNvPr id="30" name="Google Shape;997;p38"/>
          <p:cNvGrpSpPr/>
          <p:nvPr/>
        </p:nvGrpSpPr>
        <p:grpSpPr>
          <a:xfrm flipH="1">
            <a:off x="5336888" y="2121470"/>
            <a:ext cx="194814" cy="323245"/>
            <a:chOff x="4508863" y="1528200"/>
            <a:chExt cx="318850" cy="472800"/>
          </a:xfrm>
        </p:grpSpPr>
        <p:sp>
          <p:nvSpPr>
            <p:cNvPr id="31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997;p38"/>
          <p:cNvGrpSpPr/>
          <p:nvPr/>
        </p:nvGrpSpPr>
        <p:grpSpPr>
          <a:xfrm flipH="1">
            <a:off x="5370984" y="4318643"/>
            <a:ext cx="194814" cy="323245"/>
            <a:chOff x="4508863" y="1528200"/>
            <a:chExt cx="318850" cy="472800"/>
          </a:xfrm>
        </p:grpSpPr>
        <p:sp>
          <p:nvSpPr>
            <p:cNvPr id="44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997;p38"/>
          <p:cNvGrpSpPr/>
          <p:nvPr/>
        </p:nvGrpSpPr>
        <p:grpSpPr>
          <a:xfrm flipH="1">
            <a:off x="5354637" y="5457346"/>
            <a:ext cx="194814" cy="323245"/>
            <a:chOff x="4508863" y="1528200"/>
            <a:chExt cx="318850" cy="472800"/>
          </a:xfrm>
        </p:grpSpPr>
        <p:sp>
          <p:nvSpPr>
            <p:cNvPr id="49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997;p38"/>
          <p:cNvGrpSpPr/>
          <p:nvPr/>
        </p:nvGrpSpPr>
        <p:grpSpPr>
          <a:xfrm flipH="1">
            <a:off x="5373015" y="3030425"/>
            <a:ext cx="194814" cy="323245"/>
            <a:chOff x="4508863" y="1528200"/>
            <a:chExt cx="318850" cy="472800"/>
          </a:xfrm>
        </p:grpSpPr>
        <p:sp>
          <p:nvSpPr>
            <p:cNvPr id="54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997;p38"/>
          <p:cNvGrpSpPr/>
          <p:nvPr/>
        </p:nvGrpSpPr>
        <p:grpSpPr>
          <a:xfrm flipH="1">
            <a:off x="5343578" y="6263032"/>
            <a:ext cx="194814" cy="323245"/>
            <a:chOff x="4508863" y="1528200"/>
            <a:chExt cx="318850" cy="472800"/>
          </a:xfrm>
        </p:grpSpPr>
        <p:sp>
          <p:nvSpPr>
            <p:cNvPr id="59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30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5 Imagen" descr="Arte_Encabezao.jpg">
            <a:extLst>
              <a:ext uri="{FF2B5EF4-FFF2-40B4-BE49-F238E27FC236}">
                <a16:creationId xmlns:a16="http://schemas.microsoft.com/office/drawing/2014/main" id="{69C3AF57-AABC-CB62-EC96-D88B33F38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011"/>
            <a:ext cx="12191999" cy="119951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C42468B-8A3A-3841-7A3C-D95F3536CFC0}"/>
              </a:ext>
            </a:extLst>
          </p:cNvPr>
          <p:cNvSpPr txBox="1">
            <a:spLocks/>
          </p:cNvSpPr>
          <p:nvPr/>
        </p:nvSpPr>
        <p:spPr>
          <a:xfrm>
            <a:off x="473201" y="1477399"/>
            <a:ext cx="11245596" cy="6108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Algunas sugerencias de técnicas son las siguientes: 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oogle Shape;972;p38"/>
          <p:cNvGrpSpPr/>
          <p:nvPr/>
        </p:nvGrpSpPr>
        <p:grpSpPr>
          <a:xfrm rot="646640">
            <a:off x="1987916" y="2736271"/>
            <a:ext cx="2440964" cy="2364903"/>
            <a:chOff x="683398" y="2777187"/>
            <a:chExt cx="876552" cy="7770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Rectángulo 20"/>
          <p:cNvSpPr/>
          <p:nvPr/>
        </p:nvSpPr>
        <p:spPr>
          <a:xfrm>
            <a:off x="2112911" y="3454357"/>
            <a:ext cx="1836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R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</a:t>
            </a:r>
          </a:p>
          <a:p>
            <a:pPr lvl="0" algn="ctr"/>
            <a:r>
              <a:rPr lang="es-CR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situaciones problema</a:t>
            </a:r>
            <a:endParaRPr lang="es-E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oogle Shape;972;p38"/>
          <p:cNvGrpSpPr/>
          <p:nvPr/>
        </p:nvGrpSpPr>
        <p:grpSpPr>
          <a:xfrm rot="646640">
            <a:off x="4919745" y="2696046"/>
            <a:ext cx="2440964" cy="2364903"/>
            <a:chOff x="683398" y="2777187"/>
            <a:chExt cx="876552" cy="7770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972;p38"/>
          <p:cNvGrpSpPr/>
          <p:nvPr/>
        </p:nvGrpSpPr>
        <p:grpSpPr>
          <a:xfrm rot="646640">
            <a:off x="7789487" y="2756423"/>
            <a:ext cx="2440964" cy="2364903"/>
            <a:chOff x="683398" y="2777187"/>
            <a:chExt cx="876552" cy="7770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Rectángulo 40"/>
          <p:cNvSpPr/>
          <p:nvPr/>
        </p:nvSpPr>
        <p:spPr>
          <a:xfrm>
            <a:off x="5123774" y="3254390"/>
            <a:ext cx="1896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R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o ejercicios </a:t>
            </a:r>
          </a:p>
          <a:p>
            <a:pPr lvl="0" algn="ctr"/>
            <a:r>
              <a:rPr lang="es-CR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aplicación de lo aprendido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8064290" y="3365474"/>
            <a:ext cx="1765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otras, de acuerdo con la naturaleza de la asignatura.</a:t>
            </a:r>
          </a:p>
        </p:txBody>
      </p:sp>
      <p:grpSp>
        <p:nvGrpSpPr>
          <p:cNvPr id="48" name="Google Shape;997;p38"/>
          <p:cNvGrpSpPr/>
          <p:nvPr/>
        </p:nvGrpSpPr>
        <p:grpSpPr>
          <a:xfrm flipH="1">
            <a:off x="7846820" y="2564777"/>
            <a:ext cx="445492" cy="609848"/>
            <a:chOff x="4508863" y="1528200"/>
            <a:chExt cx="318850" cy="472800"/>
          </a:xfrm>
        </p:grpSpPr>
        <p:sp>
          <p:nvSpPr>
            <p:cNvPr id="49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BDCF2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997;p38"/>
          <p:cNvGrpSpPr/>
          <p:nvPr/>
        </p:nvGrpSpPr>
        <p:grpSpPr>
          <a:xfrm flipH="1">
            <a:off x="2067117" y="2485482"/>
            <a:ext cx="445492" cy="609848"/>
            <a:chOff x="4508863" y="1528200"/>
            <a:chExt cx="318850" cy="472800"/>
          </a:xfrm>
        </p:grpSpPr>
        <p:sp>
          <p:nvSpPr>
            <p:cNvPr id="59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BDCF2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997;p38"/>
          <p:cNvGrpSpPr/>
          <p:nvPr/>
        </p:nvGrpSpPr>
        <p:grpSpPr>
          <a:xfrm flipH="1">
            <a:off x="5052099" y="2449246"/>
            <a:ext cx="445492" cy="609848"/>
            <a:chOff x="4508863" y="1528200"/>
            <a:chExt cx="318850" cy="472800"/>
          </a:xfrm>
        </p:grpSpPr>
        <p:sp>
          <p:nvSpPr>
            <p:cNvPr id="64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BDCF2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57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5 Imagen" descr="Arte_Encabezao.jpg">
            <a:extLst>
              <a:ext uri="{FF2B5EF4-FFF2-40B4-BE49-F238E27FC236}">
                <a16:creationId xmlns:a16="http://schemas.microsoft.com/office/drawing/2014/main" id="{69C3AF57-AABC-CB62-EC96-D88B33F38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011"/>
            <a:ext cx="12191999" cy="11995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47278" y="1164134"/>
            <a:ext cx="115808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r>
              <a:rPr lang="es-CR" sz="2400" b="1" spc="5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la aplicación, se debe considerar: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 aplicación </a:t>
            </a:r>
            <a:r>
              <a:rPr lang="es-ES" sz="1600" dirty="0">
                <a:solidFill>
                  <a:srgbClr val="F1881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debe ser guiada por parte de la persona docente </a:t>
            </a: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 cargo de la asignatura o figura afín, o bien, en situaciones debidamente justificadas, por parte del funcionario que la persona directora.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endParaRPr lang="es-ES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 persona docente como parte de la guía a desarrollar, </a:t>
            </a:r>
            <a:r>
              <a:rPr lang="es-ES" sz="1600" dirty="0">
                <a:solidFill>
                  <a:srgbClr val="F1881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debe brindar lectura y explicación detallada de las instrucciones generales y específicas del instrumento</a:t>
            </a: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de manera que, se guíe y oriente al estudiantado acerca del procedimiento que debe seguir para la resolución del mismo. 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endParaRPr lang="es-ES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 aplicación </a:t>
            </a:r>
            <a:r>
              <a:rPr lang="es-ES" sz="1600" dirty="0">
                <a:solidFill>
                  <a:srgbClr val="F1881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 debe exceder dos lecciones</a:t>
            </a: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En el caso del estudiantado que reciba apoyos educativos, el plazo podrá ampliarse hasta una lección, cuando así se requiera.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endParaRPr lang="es-ES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 </a:t>
            </a:r>
            <a:r>
              <a:rPr lang="es-ES" sz="1600" dirty="0">
                <a:solidFill>
                  <a:srgbClr val="F1881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fecha de aplicación </a:t>
            </a: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al grupo a cargo, lo determina la persona docente o bien en conjunto con el comité de evaluación de los aprendizajes o la persona directora del centro educativo, cuando corresponda.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endParaRPr lang="es-ES" sz="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La </a:t>
            </a:r>
            <a:r>
              <a:rPr lang="es-ES" sz="1600" dirty="0">
                <a:solidFill>
                  <a:srgbClr val="F1881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persona docente debe calificar y devolver </a:t>
            </a: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el instrumento de evaluación sumativa aplicado a la persona estudiante, en un </a:t>
            </a:r>
            <a:r>
              <a:rPr lang="es-ES" sz="1600" dirty="0">
                <a:solidFill>
                  <a:srgbClr val="F1881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tiempo máximo de ocho días hábiles</a:t>
            </a: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posteriores a su aplicación.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1881F"/>
              </a:buClr>
              <a:tabLst>
                <a:tab pos="180340" algn="l"/>
                <a:tab pos="270510" algn="l"/>
              </a:tabLst>
            </a:pPr>
            <a:r>
              <a:rPr lang="es-E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Otros, según el documento oficial.</a:t>
            </a:r>
          </a:p>
        </p:txBody>
      </p:sp>
      <p:grpSp>
        <p:nvGrpSpPr>
          <p:cNvPr id="30" name="Google Shape;997;p38"/>
          <p:cNvGrpSpPr/>
          <p:nvPr/>
        </p:nvGrpSpPr>
        <p:grpSpPr>
          <a:xfrm flipH="1">
            <a:off x="166759" y="1839402"/>
            <a:ext cx="160009" cy="280933"/>
            <a:chOff x="4508863" y="1528200"/>
            <a:chExt cx="318850" cy="472800"/>
          </a:xfrm>
        </p:grpSpPr>
        <p:sp>
          <p:nvSpPr>
            <p:cNvPr id="31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997;p38"/>
          <p:cNvGrpSpPr/>
          <p:nvPr/>
        </p:nvGrpSpPr>
        <p:grpSpPr>
          <a:xfrm flipH="1">
            <a:off x="205109" y="4011067"/>
            <a:ext cx="160009" cy="280933"/>
            <a:chOff x="4508863" y="1528200"/>
            <a:chExt cx="318850" cy="472800"/>
          </a:xfrm>
        </p:grpSpPr>
        <p:sp>
          <p:nvSpPr>
            <p:cNvPr id="44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997;p38"/>
          <p:cNvGrpSpPr/>
          <p:nvPr/>
        </p:nvGrpSpPr>
        <p:grpSpPr>
          <a:xfrm flipH="1">
            <a:off x="181943" y="4942130"/>
            <a:ext cx="160009" cy="280933"/>
            <a:chOff x="4508863" y="1528200"/>
            <a:chExt cx="318850" cy="472800"/>
          </a:xfrm>
        </p:grpSpPr>
        <p:sp>
          <p:nvSpPr>
            <p:cNvPr id="49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997;p38"/>
          <p:cNvGrpSpPr/>
          <p:nvPr/>
        </p:nvGrpSpPr>
        <p:grpSpPr>
          <a:xfrm flipH="1">
            <a:off x="187269" y="2855480"/>
            <a:ext cx="160009" cy="280933"/>
            <a:chOff x="4508863" y="1528200"/>
            <a:chExt cx="318850" cy="472800"/>
          </a:xfrm>
        </p:grpSpPr>
        <p:sp>
          <p:nvSpPr>
            <p:cNvPr id="54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997;p38"/>
          <p:cNvGrpSpPr/>
          <p:nvPr/>
        </p:nvGrpSpPr>
        <p:grpSpPr>
          <a:xfrm flipH="1">
            <a:off x="205637" y="5741019"/>
            <a:ext cx="160009" cy="280933"/>
            <a:chOff x="4508863" y="1528200"/>
            <a:chExt cx="318850" cy="472800"/>
          </a:xfrm>
        </p:grpSpPr>
        <p:sp>
          <p:nvSpPr>
            <p:cNvPr id="59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997;p38"/>
          <p:cNvGrpSpPr/>
          <p:nvPr/>
        </p:nvGrpSpPr>
        <p:grpSpPr>
          <a:xfrm flipH="1">
            <a:off x="218811" y="6397861"/>
            <a:ext cx="160009" cy="280933"/>
            <a:chOff x="4508863" y="1528200"/>
            <a:chExt cx="318850" cy="472800"/>
          </a:xfrm>
        </p:grpSpPr>
        <p:sp>
          <p:nvSpPr>
            <p:cNvPr id="37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41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5 Imagen" descr="Arte_Encabezao.jpg">
            <a:extLst>
              <a:ext uri="{FF2B5EF4-FFF2-40B4-BE49-F238E27FC236}">
                <a16:creationId xmlns:a16="http://schemas.microsoft.com/office/drawing/2014/main" id="{69C3AF57-AABC-CB62-EC96-D88B33F38E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011"/>
            <a:ext cx="12191999" cy="119951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C42468B-8A3A-3841-7A3C-D95F3536CFC0}"/>
              </a:ext>
            </a:extLst>
          </p:cNvPr>
          <p:cNvSpPr txBox="1">
            <a:spLocks/>
          </p:cNvSpPr>
          <p:nvPr/>
        </p:nvSpPr>
        <p:spPr>
          <a:xfrm>
            <a:off x="473201" y="1677268"/>
            <a:ext cx="11245596" cy="6108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FF8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Estructura administrativa y técnica del instrumento de evaluación sumativa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9332" y="2507957"/>
            <a:ext cx="462177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270510" algn="l"/>
              </a:tabLst>
            </a:pPr>
            <a:r>
              <a:rPr lang="es-CR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Está conformado por las siguientes partes: </a:t>
            </a:r>
            <a:endParaRPr lang="es-CR" sz="1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61745673"/>
              </p:ext>
            </p:extLst>
          </p:nvPr>
        </p:nvGraphicFramePr>
        <p:xfrm>
          <a:off x="785148" y="3235614"/>
          <a:ext cx="10420835" cy="289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oogle Shape;997;p38"/>
          <p:cNvGrpSpPr/>
          <p:nvPr/>
        </p:nvGrpSpPr>
        <p:grpSpPr>
          <a:xfrm flipH="1">
            <a:off x="7331543" y="4972500"/>
            <a:ext cx="97756" cy="178510"/>
            <a:chOff x="4508863" y="1528200"/>
            <a:chExt cx="318850" cy="472800"/>
          </a:xfrm>
        </p:grpSpPr>
        <p:sp>
          <p:nvSpPr>
            <p:cNvPr id="7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BDCF2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997;p38"/>
          <p:cNvGrpSpPr/>
          <p:nvPr/>
        </p:nvGrpSpPr>
        <p:grpSpPr>
          <a:xfrm flipH="1">
            <a:off x="7322819" y="5325319"/>
            <a:ext cx="97756" cy="178510"/>
            <a:chOff x="4508863" y="1528200"/>
            <a:chExt cx="318850" cy="472800"/>
          </a:xfrm>
        </p:grpSpPr>
        <p:sp>
          <p:nvSpPr>
            <p:cNvPr id="13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BDCF2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997;p38"/>
          <p:cNvGrpSpPr/>
          <p:nvPr/>
        </p:nvGrpSpPr>
        <p:grpSpPr>
          <a:xfrm flipH="1">
            <a:off x="7328721" y="5708945"/>
            <a:ext cx="97756" cy="178510"/>
            <a:chOff x="4508863" y="1528200"/>
            <a:chExt cx="318850" cy="472800"/>
          </a:xfrm>
        </p:grpSpPr>
        <p:sp>
          <p:nvSpPr>
            <p:cNvPr id="19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BDCF2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997;p38"/>
          <p:cNvGrpSpPr/>
          <p:nvPr/>
        </p:nvGrpSpPr>
        <p:grpSpPr>
          <a:xfrm flipH="1">
            <a:off x="7333231" y="3574364"/>
            <a:ext cx="97756" cy="178510"/>
            <a:chOff x="4508863" y="1528200"/>
            <a:chExt cx="318850" cy="472800"/>
          </a:xfrm>
        </p:grpSpPr>
        <p:sp>
          <p:nvSpPr>
            <p:cNvPr id="24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997;p38"/>
          <p:cNvGrpSpPr/>
          <p:nvPr/>
        </p:nvGrpSpPr>
        <p:grpSpPr>
          <a:xfrm flipH="1">
            <a:off x="7344577" y="3994091"/>
            <a:ext cx="97756" cy="178510"/>
            <a:chOff x="4508863" y="1528200"/>
            <a:chExt cx="318850" cy="472800"/>
          </a:xfrm>
        </p:grpSpPr>
        <p:sp>
          <p:nvSpPr>
            <p:cNvPr id="29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rgbClr val="F1881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677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D66007-84D5-486E-9E1F-58DEA6F7D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63D66007-84D5-486E-9E1F-58DEA6F7D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3D66007-84D5-486E-9E1F-58DEA6F7D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3D66007-84D5-486E-9E1F-58DEA6F7D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6D3D4E-CC3B-4292-86BD-C3A98B48A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286D3D4E-CC3B-4292-86BD-C3A98B48A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286D3D4E-CC3B-4292-86BD-C3A98B48A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286D3D4E-CC3B-4292-86BD-C3A98B48A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06A1E1-8744-4CCC-AF67-CA90E0F3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FB06A1E1-8744-4CCC-AF67-CA90E0F3B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FB06A1E1-8744-4CCC-AF67-CA90E0F3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FB06A1E1-8744-4CCC-AF67-CA90E0F3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215EB9-B8ED-4CAA-8859-F2149AFFC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40215EB9-B8ED-4CAA-8859-F2149AFFC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40215EB9-B8ED-4CAA-8859-F2149AFFC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40215EB9-B8ED-4CAA-8859-F2149AFFC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E3CF9-B66C-4223-82A6-3A1ED54E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802E3CF9-B66C-4223-82A6-3A1ED54E0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802E3CF9-B66C-4223-82A6-3A1ED54E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802E3CF9-B66C-4223-82A6-3A1ED54E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CACB84-B46C-4526-9785-C2CE4D31D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35CACB84-B46C-4526-9785-C2CE4D31D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35CACB84-B46C-4526-9785-C2CE4D31D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35CACB84-B46C-4526-9785-C2CE4D31D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808C4-1222-4693-957D-993FD87F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BC1808C4-1222-4693-957D-993FD87F1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BC1808C4-1222-4693-957D-993FD87F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BC1808C4-1222-4693-957D-993FD87F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BB042-6649-43EB-8835-B6C51EFB0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F45BB042-6649-43EB-8835-B6C51EFB0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F45BB042-6649-43EB-8835-B6C51EFB0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F45BB042-6649-43EB-8835-B6C51EFB0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34949A-B94A-42CA-A138-522494356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graphicEl>
                                              <a:dgm id="{2534949A-B94A-42CA-A138-522494356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2534949A-B94A-42CA-A138-522494356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2534949A-B94A-42CA-A138-522494356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10552</TotalTime>
  <Words>1592</Words>
  <Application>Microsoft Macintosh PowerPoint</Application>
  <PresentationFormat>Panorámica</PresentationFormat>
  <Paragraphs>221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DEPARTAMENTO DE EVALUACIÓN DE LOS APRENDIZAJES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TEMAS</dc:title>
  <dc:creator>"Luis Vargas Herrera" &lt;luis.vargas.herrera@mep.go.cr&gt;</dc:creator>
  <cp:lastModifiedBy>Marjorie Valverde Rojas</cp:lastModifiedBy>
  <cp:revision>400</cp:revision>
  <cp:lastPrinted>2023-02-08T17:55:00Z</cp:lastPrinted>
  <dcterms:created xsi:type="dcterms:W3CDTF">2021-10-13T16:54:04Z</dcterms:created>
  <dcterms:modified xsi:type="dcterms:W3CDTF">2023-02-25T04:15:17Z</dcterms:modified>
</cp:coreProperties>
</file>